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18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a b" userId="3795cb38cedb8c20" providerId="LiveId" clId="{7D6FB7C7-3B6E-4019-8A8F-328713F69922}"/>
    <pc:docChg chg="undo redo custSel addSld delSld modSld sldOrd modMainMaster">
      <pc:chgData name="henna b" userId="3795cb38cedb8c20" providerId="LiveId" clId="{7D6FB7C7-3B6E-4019-8A8F-328713F69922}" dt="2025-02-23T20:31:49.622" v="48" actId="14100"/>
      <pc:docMkLst>
        <pc:docMk/>
      </pc:docMkLst>
      <pc:sldChg chg="addSp delSp modSp new mod ord">
        <pc:chgData name="henna b" userId="3795cb38cedb8c20" providerId="LiveId" clId="{7D6FB7C7-3B6E-4019-8A8F-328713F69922}" dt="2025-02-23T20:31:49.622" v="48" actId="14100"/>
        <pc:sldMkLst>
          <pc:docMk/>
          <pc:sldMk cId="2202376346" sldId="259"/>
        </pc:sldMkLst>
        <pc:picChg chg="add del mod">
          <ac:chgData name="henna b" userId="3795cb38cedb8c20" providerId="LiveId" clId="{7D6FB7C7-3B6E-4019-8A8F-328713F69922}" dt="2025-02-23T20:31:16.651" v="43" actId="478"/>
          <ac:picMkLst>
            <pc:docMk/>
            <pc:sldMk cId="2202376346" sldId="259"/>
            <ac:picMk id="3" creationId="{0157FBCD-82A0-DEDE-C783-60B45D297FAD}"/>
          </ac:picMkLst>
        </pc:picChg>
        <pc:picChg chg="add mod">
          <ac:chgData name="henna b" userId="3795cb38cedb8c20" providerId="LiveId" clId="{7D6FB7C7-3B6E-4019-8A8F-328713F69922}" dt="2025-02-23T20:31:49.622" v="48" actId="14100"/>
          <ac:picMkLst>
            <pc:docMk/>
            <pc:sldMk cId="2202376346" sldId="259"/>
            <ac:picMk id="5" creationId="{BFE30F9A-D7DD-4456-4DBF-1476E2E60731}"/>
          </ac:picMkLst>
        </pc:picChg>
      </pc:sldChg>
      <pc:sldChg chg="addSp modSp new del mod setBg">
        <pc:chgData name="henna b" userId="3795cb38cedb8c20" providerId="LiveId" clId="{7D6FB7C7-3B6E-4019-8A8F-328713F69922}" dt="2025-02-23T20:30:25.695" v="29" actId="47"/>
        <pc:sldMkLst>
          <pc:docMk/>
          <pc:sldMk cId="3647403346" sldId="259"/>
        </pc:sldMkLst>
        <pc:picChg chg="add mod">
          <ac:chgData name="henna b" userId="3795cb38cedb8c20" providerId="LiveId" clId="{7D6FB7C7-3B6E-4019-8A8F-328713F69922}" dt="2025-02-23T20:15:12.170" v="13" actId="1076"/>
          <ac:picMkLst>
            <pc:docMk/>
            <pc:sldMk cId="3647403346" sldId="259"/>
            <ac:picMk id="3" creationId="{A6DD29CB-E1E8-79B1-9C2B-EB3F8E6E84C7}"/>
          </ac:picMkLst>
        </pc:picChg>
        <pc:picChg chg="add mod">
          <ac:chgData name="henna b" userId="3795cb38cedb8c20" providerId="LiveId" clId="{7D6FB7C7-3B6E-4019-8A8F-328713F69922}" dt="2025-02-23T20:17:20.913" v="24" actId="1076"/>
          <ac:picMkLst>
            <pc:docMk/>
            <pc:sldMk cId="3647403346" sldId="259"/>
            <ac:picMk id="5" creationId="{871F4014-ACD6-E9E0-8255-902E7A586E4E}"/>
          </ac:picMkLst>
        </pc:picChg>
      </pc:sldChg>
      <pc:sldChg chg="new del">
        <pc:chgData name="henna b" userId="3795cb38cedb8c20" providerId="LiveId" clId="{7D6FB7C7-3B6E-4019-8A8F-328713F69922}" dt="2025-02-23T20:30:48.774" v="34" actId="47"/>
        <pc:sldMkLst>
          <pc:docMk/>
          <pc:sldMk cId="3661954331" sldId="259"/>
        </pc:sldMkLst>
      </pc:sldChg>
      <pc:sldChg chg="new del">
        <pc:chgData name="henna b" userId="3795cb38cedb8c20" providerId="LiveId" clId="{7D6FB7C7-3B6E-4019-8A8F-328713F69922}" dt="2025-02-23T20:11:54.096" v="1" actId="680"/>
        <pc:sldMkLst>
          <pc:docMk/>
          <pc:sldMk cId="4184574335" sldId="259"/>
        </pc:sldMkLst>
      </pc:sldChg>
      <pc:sldChg chg="delSp modSp new del mod">
        <pc:chgData name="henna b" userId="3795cb38cedb8c20" providerId="LiveId" clId="{7D6FB7C7-3B6E-4019-8A8F-328713F69922}" dt="2025-02-23T20:30:34.093" v="31" actId="47"/>
        <pc:sldMkLst>
          <pc:docMk/>
          <pc:sldMk cId="4241972136" sldId="260"/>
        </pc:sldMkLst>
        <pc:spChg chg="del">
          <ac:chgData name="henna b" userId="3795cb38cedb8c20" providerId="LiveId" clId="{7D6FB7C7-3B6E-4019-8A8F-328713F69922}" dt="2025-02-23T20:30:07.966" v="26" actId="478"/>
          <ac:spMkLst>
            <pc:docMk/>
            <pc:sldMk cId="4241972136" sldId="260"/>
            <ac:spMk id="2" creationId="{640934E3-364A-96AF-6F21-F274321DEB89}"/>
          </ac:spMkLst>
        </pc:spChg>
        <pc:spChg chg="del mod">
          <ac:chgData name="henna b" userId="3795cb38cedb8c20" providerId="LiveId" clId="{7D6FB7C7-3B6E-4019-8A8F-328713F69922}" dt="2025-02-23T20:30:21.758" v="28" actId="478"/>
          <ac:spMkLst>
            <pc:docMk/>
            <pc:sldMk cId="4241972136" sldId="260"/>
            <ac:spMk id="3" creationId="{5AE6541D-5F7D-6019-D3FF-44A78049AE2A}"/>
          </ac:spMkLst>
        </pc:spChg>
      </pc:sldChg>
      <pc:sldChg chg="new del">
        <pc:chgData name="henna b" userId="3795cb38cedb8c20" providerId="LiveId" clId="{7D6FB7C7-3B6E-4019-8A8F-328713F69922}" dt="2025-02-23T20:30:36.749" v="32" actId="47"/>
        <pc:sldMkLst>
          <pc:docMk/>
          <pc:sldMk cId="3743467914" sldId="261"/>
        </pc:sldMkLst>
      </pc:sldChg>
      <pc:sldMasterChg chg="setBg modSldLayout">
        <pc:chgData name="henna b" userId="3795cb38cedb8c20" providerId="LiveId" clId="{7D6FB7C7-3B6E-4019-8A8F-328713F69922}" dt="2025-02-23T20:13:49.938" v="6"/>
        <pc:sldMasterMkLst>
          <pc:docMk/>
          <pc:sldMasterMk cId="4086776654" sldId="2147483672"/>
        </pc:sldMasterMkLst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2911701262" sldId="2147483673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108336278" sldId="2147483674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2413382603" sldId="2147483675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729568682" sldId="2147483676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3252616556" sldId="2147483677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1802475117" sldId="2147483678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1059580389" sldId="2147483679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3332551120" sldId="2147483680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35318665" sldId="2147483681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95270802" sldId="2147483682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3397206665" sldId="2147483683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892325923" sldId="2147483684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757599798" sldId="2147483685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3363762426" sldId="2147483686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2435984341" sldId="2147483687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720252269" sldId="2147483688"/>
          </pc:sldLayoutMkLst>
        </pc:sldLayoutChg>
        <pc:sldLayoutChg chg="setBg">
          <pc:chgData name="henna b" userId="3795cb38cedb8c20" providerId="LiveId" clId="{7D6FB7C7-3B6E-4019-8A8F-328713F69922}" dt="2025-02-23T20:13:49.938" v="6"/>
          <pc:sldLayoutMkLst>
            <pc:docMk/>
            <pc:sldMasterMk cId="4086776654" sldId="2147483672"/>
            <pc:sldLayoutMk cId="2371992568" sldId="214748368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32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9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6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8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9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8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1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8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1A45CA-2140-4201-89A2-E32FF6DB5F2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B75E-A031-49E4-9C43-5B1707E7A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76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E30F9A-D7DD-4456-4DBF-1476E2E60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74825" cy="74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7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631E5A-BDBE-1937-54C5-59CABA1C19F7}"/>
              </a:ext>
            </a:extLst>
          </p:cNvPr>
          <p:cNvSpPr txBox="1"/>
          <p:nvPr/>
        </p:nvSpPr>
        <p:spPr>
          <a:xfrm>
            <a:off x="3041374" y="1"/>
            <a:ext cx="6132443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/>
              <a:t>### خلاصه "پیرمرد و دریا"</a:t>
            </a:r>
          </a:p>
          <a:p>
            <a:endParaRPr lang="fa-IR" dirty="0"/>
          </a:p>
          <a:p>
            <a:r>
              <a:rPr lang="fa-IR" dirty="0"/>
              <a:t>**نویسنده:** ارنست همینگوی  </a:t>
            </a:r>
          </a:p>
          <a:p>
            <a:r>
              <a:rPr lang="fa-IR" dirty="0"/>
              <a:t>**موضوع:** داستان درباره‌ی یک ماهی‌گیر پیر به نام سانتیاگو است که در تلاش برای صید یک مارلین بزرگ به دریا می‌رود.</a:t>
            </a:r>
          </a:p>
          <a:p>
            <a:endParaRPr lang="fa-IR" dirty="0"/>
          </a:p>
          <a:p>
            <a:r>
              <a:rPr lang="fa-IR" dirty="0"/>
              <a:t>#### بخش اول: روز اول (صفحات ۳ تا ۱۸)</a:t>
            </a:r>
          </a:p>
          <a:p>
            <a:r>
              <a:rPr lang="fa-IR" dirty="0"/>
              <a:t>- **وضعیت سانتیاگو:** او ۸۴ روز بدون صید ماهی بوده و به عنوان "سالا" (بدشانس) شناخته می‌شود.  </a:t>
            </a:r>
          </a:p>
          <a:p>
            <a:r>
              <a:rPr lang="fa-IR" dirty="0"/>
              <a:t>- **دوستی با مانولین:** پسری به نام مانولین که قبلاً با او ماهی‌گیری می‌کرد، به خاطر فشار خانواده‌اش مجبور به ترک سانتیاگو شده است، اما همچنان به او کمک می‌کند.  </a:t>
            </a:r>
          </a:p>
          <a:p>
            <a:r>
              <a:rPr lang="fa-IR" dirty="0"/>
              <a:t>- **زندگی روزمره:** سانتیاگو در کلبه‌ای ساده زندگی می‌کند و به یاد همسرش عکس او را از دیوار برداشته است.  </a:t>
            </a:r>
          </a:p>
          <a:p>
            <a:r>
              <a:rPr lang="fa-IR" dirty="0"/>
              <a:t>- **خواب‌های او:** او خواب‌هایی از شیرهای جوان در سواحل آفریقا می‌بیند که نشان‌دهنده‌ی آرزوهای اوست.</a:t>
            </a:r>
          </a:p>
          <a:p>
            <a:endParaRPr lang="fa-IR" dirty="0"/>
          </a:p>
          <a:p>
            <a:r>
              <a:rPr lang="fa-IR" dirty="0"/>
              <a:t>#### بخش دوم: روز دوم (صفحات ۱۸ تا ۴۴)</a:t>
            </a:r>
          </a:p>
          <a:p>
            <a:r>
              <a:rPr lang="fa-IR" dirty="0"/>
              <a:t>- **آغاز روز ۸۵:** سانتیاگو صبح زود مانولین را بیدار می‌کند و به دریا می‌رود.  </a:t>
            </a:r>
          </a:p>
          <a:p>
            <a:r>
              <a:rPr lang="fa-IR" dirty="0"/>
              <a:t>- **تلاش برای صید:** او به عمق دریا می‌رود و با دقت طعمه‌هایش را می‌اندازد.  </a:t>
            </a:r>
          </a:p>
          <a:p>
            <a:r>
              <a:rPr lang="fa-IR" dirty="0"/>
              <a:t>- **مبارزه با مارلین:** او در نهایت با یک مارلین بزرگ درگیر می‌شود که کشتی‌اش را به سمت دریا می‌کشد.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0493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8BD013-8548-9130-3744-7CB5D60AF6DD}"/>
              </a:ext>
            </a:extLst>
          </p:cNvPr>
          <p:cNvSpPr txBox="1"/>
          <p:nvPr/>
        </p:nvSpPr>
        <p:spPr>
          <a:xfrm>
            <a:off x="3071190" y="-4244575"/>
            <a:ext cx="60752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/>
              <a:t>.</a:t>
            </a:r>
          </a:p>
          <a:p>
            <a:endParaRPr lang="fa-IR" dirty="0"/>
          </a:p>
          <a:p>
            <a:r>
              <a:rPr lang="fa-IR" dirty="0"/>
              <a:t>!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A037A-A6CB-2AF9-93A5-2AEF3B6715E5}"/>
              </a:ext>
            </a:extLst>
          </p:cNvPr>
          <p:cNvSpPr txBox="1"/>
          <p:nvPr/>
        </p:nvSpPr>
        <p:spPr>
          <a:xfrm>
            <a:off x="1828800" y="218661"/>
            <a:ext cx="767300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a-IR" dirty="0"/>
          </a:p>
          <a:p>
            <a:endParaRPr lang="fa-IR" dirty="0"/>
          </a:p>
          <a:p>
            <a:r>
              <a:rPr lang="fa-IR" dirty="0"/>
              <a:t>#### بخش دوم: روز دوم (صفحات ۱۸ تا ۴۴)</a:t>
            </a:r>
          </a:p>
          <a:p>
            <a:r>
              <a:rPr lang="fa-IR" dirty="0"/>
              <a:t>- **آغاز روز ۸۵:** سانتیاگو صبح زود مانولین را بیدار می‌کند و به دریا می‌رود.  </a:t>
            </a:r>
          </a:p>
          <a:p>
            <a:r>
              <a:rPr lang="fa-IR" dirty="0"/>
              <a:t>- **تلاش برای صید:** او به عمق دریا می‌رود و با دقت طعمه‌هایش را می‌اندازد.  </a:t>
            </a:r>
          </a:p>
          <a:p>
            <a:r>
              <a:rPr lang="fa-IR" dirty="0"/>
              <a:t>- **مبارزه با مارلین:** او در نهایت با یک مارلین بزرگ درگیر می‌شود که کشتی‌اش را به سمت دریا می‌کشد.</a:t>
            </a:r>
          </a:p>
          <a:p>
            <a:endParaRPr lang="fa-IR" dirty="0"/>
          </a:p>
          <a:p>
            <a:r>
              <a:rPr lang="fa-IR" dirty="0"/>
              <a:t>#### بخش سوم: روز سوم (صفحات ۴۴ تا ۶۸)</a:t>
            </a:r>
          </a:p>
          <a:p>
            <a:r>
              <a:rPr lang="fa-IR" dirty="0"/>
              <a:t>- **مبارزه ادامه دارد:** سانتیاگو با درد و خستگی به مبارزه با مارلین ادامه می‌دهد.  </a:t>
            </a:r>
          </a:p>
          <a:p>
            <a:r>
              <a:rPr lang="fa-IR" dirty="0"/>
              <a:t>- **احساس برادری:** او به مارلین احترام می‌گذارد و آن را برادر خود می‌داند.  </a:t>
            </a:r>
          </a:p>
          <a:p>
            <a:r>
              <a:rPr lang="fa-IR" dirty="0"/>
              <a:t>- **تأملات مذهبی:** او در حین مبارزه دعا می‌کند و به یاد دارد </a:t>
            </a:r>
            <a:r>
              <a:rPr lang="en-US" dirty="0"/>
              <a:t> (</a:t>
            </a:r>
            <a:r>
              <a:rPr lang="fa-IR" dirty="0"/>
              <a:t>بازیکن بیسبال) می‌افتد.</a:t>
            </a:r>
          </a:p>
          <a:p>
            <a:endParaRPr lang="fa-IR" dirty="0"/>
          </a:p>
          <a:p>
            <a:r>
              <a:rPr lang="fa-IR" dirty="0"/>
              <a:t>#### بخش چهارم: روز چهارم (صفحات ۶۸ تا ۱۰۱)</a:t>
            </a:r>
          </a:p>
          <a:p>
            <a:r>
              <a:rPr lang="fa-IR" dirty="0"/>
              <a:t>- **کشتن مارلین:** پس از مبارزه‌ای طولانی، سانتیاگو موفق به کشتن مارلین می‌شود.  </a:t>
            </a:r>
          </a:p>
          <a:p>
            <a:r>
              <a:rPr lang="fa-IR" dirty="0"/>
              <a:t>- **حمله کوسه‌ها:** اما پس از صید، کوسه‌ها به مارلین حمله می‌کنند و بخش زیادی از آن را می‌خورند.</a:t>
            </a:r>
          </a:p>
          <a:p>
            <a:endParaRPr lang="fa-IR" dirty="0"/>
          </a:p>
          <a:p>
            <a:r>
              <a:rPr lang="fa-IR" dirty="0"/>
              <a:t>#### بخش پنجم: روز پنجم (صفحات ۱۰۲ تا ۱۰۵)</a:t>
            </a:r>
          </a:p>
          <a:p>
            <a:r>
              <a:rPr lang="fa-IR" dirty="0"/>
              <a:t>- **بازگشت به خانه:** سانتیاگو به خانه برمی‌گردد و مانولین از او استقبال می‌کند.  </a:t>
            </a:r>
          </a:p>
          <a:p>
            <a:r>
              <a:rPr lang="fa-IR" dirty="0"/>
              <a:t>- **خواب‌های شیرها:** او دوباره خواب شیرها را می‌بیند که نماد امید و جوانی او هستند.</a:t>
            </a:r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0008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57012C-17A6-23F5-1A5B-B4A3840A2421}"/>
              </a:ext>
            </a:extLst>
          </p:cNvPr>
          <p:cNvSpPr txBox="1"/>
          <p:nvPr/>
        </p:nvSpPr>
        <p:spPr>
          <a:xfrm>
            <a:off x="2064471" y="942679"/>
            <a:ext cx="872151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/>
              <a:t>### تحلیل</a:t>
            </a:r>
          </a:p>
          <a:p>
            <a:r>
              <a:rPr lang="fa-IR" dirty="0"/>
              <a:t>- **موضوعات اصلی:** مبارزه، شجاعت، و برادری با طبیعت.  </a:t>
            </a:r>
          </a:p>
          <a:p>
            <a:r>
              <a:rPr lang="fa-IR" dirty="0"/>
              <a:t>- **نمادهای مذهبی:** سانتیاگو به عنوان یک شخصیت شبیه به مسیح به تصویر کشیده می‌شود که در مبارزه‌اش با مارلین و کوسه‌ها به نوعی رنج و فداکاری را تجربه می‌کند.  </a:t>
            </a:r>
          </a:p>
          <a:p>
            <a:r>
              <a:rPr lang="fa-IR" dirty="0"/>
              <a:t>                                                                                                                                    - **پیام نهایی:** داستان نشان می‌دهد که انسان می‌تواند در برابر چالش‌ها شکست بخورد، اما روحیه و اراده‌اش را نمی‌تواند از دست بدهد. سانتیاگو به رغم از دست دادن مارلین، به عنوان یک قهرمان در نظر گرفته می‌شود.</a:t>
            </a:r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58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555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henna b</dc:creator>
  <cp:lastModifiedBy>henna b</cp:lastModifiedBy>
  <cp:revision>1</cp:revision>
  <dcterms:created xsi:type="dcterms:W3CDTF">2025-02-23T18:17:21Z</dcterms:created>
  <dcterms:modified xsi:type="dcterms:W3CDTF">2025-02-23T20:31:55Z</dcterms:modified>
</cp:coreProperties>
</file>