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handoutMasterIdLst>
    <p:handoutMasterId r:id="rId48"/>
  </p:handoutMasterIdLst>
  <p:sldIdLst>
    <p:sldId id="257" r:id="rId2"/>
    <p:sldId id="258" r:id="rId3"/>
    <p:sldId id="266" r:id="rId4"/>
    <p:sldId id="267" r:id="rId5"/>
    <p:sldId id="271" r:id="rId6"/>
    <p:sldId id="275" r:id="rId7"/>
    <p:sldId id="303" r:id="rId8"/>
    <p:sldId id="279" r:id="rId9"/>
    <p:sldId id="280" r:id="rId10"/>
    <p:sldId id="281" r:id="rId11"/>
    <p:sldId id="282" r:id="rId12"/>
    <p:sldId id="283" r:id="rId13"/>
    <p:sldId id="284" r:id="rId14"/>
    <p:sldId id="259" r:id="rId15"/>
    <p:sldId id="272" r:id="rId16"/>
    <p:sldId id="276" r:id="rId17"/>
    <p:sldId id="304" r:id="rId18"/>
    <p:sldId id="285" r:id="rId19"/>
    <p:sldId id="286" r:id="rId20"/>
    <p:sldId id="287" r:id="rId21"/>
    <p:sldId id="288" r:id="rId22"/>
    <p:sldId id="289" r:id="rId23"/>
    <p:sldId id="290" r:id="rId24"/>
    <p:sldId id="260" r:id="rId25"/>
    <p:sldId id="273" r:id="rId26"/>
    <p:sldId id="277" r:id="rId27"/>
    <p:sldId id="305" r:id="rId28"/>
    <p:sldId id="291" r:id="rId29"/>
    <p:sldId id="292" r:id="rId30"/>
    <p:sldId id="293" r:id="rId31"/>
    <p:sldId id="296" r:id="rId32"/>
    <p:sldId id="294" r:id="rId33"/>
    <p:sldId id="295" r:id="rId34"/>
    <p:sldId id="261" r:id="rId35"/>
    <p:sldId id="274" r:id="rId36"/>
    <p:sldId id="278" r:id="rId37"/>
    <p:sldId id="306" r:id="rId38"/>
    <p:sldId id="297" r:id="rId39"/>
    <p:sldId id="298" r:id="rId40"/>
    <p:sldId id="299" r:id="rId41"/>
    <p:sldId id="300" r:id="rId42"/>
    <p:sldId id="301" r:id="rId43"/>
    <p:sldId id="302" r:id="rId44"/>
    <p:sldId id="262" r:id="rId45"/>
    <p:sldId id="263"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hoojnA8k490HHov0B0ACCw==" hashData="N2DV28I+DFyQBKA4jlZhdqUnQpCCe+qma0OZPdajBWT35WgkvVI0i5UV1GYuazP2XFr5W2nfLlfQdJDootBZ7A=="/>
  <p:extLst>
    <p:ext uri="{521415D9-36F7-43E2-AB2F-B90AF26B5E84}">
      <p14:sectionLst xmlns:p14="http://schemas.microsoft.com/office/powerpoint/2010/main">
        <p14:section name="فهرست" id="{CB4A085F-D789-4046-BD93-C95F20634F16}">
          <p14:sldIdLst>
            <p14:sldId id="257"/>
          </p14:sldIdLst>
        </p14:section>
        <p14:section name="طراحی داخلی" id="{A6AD2B68-D75F-4B2A-BDAB-E0E6465D08A6}">
          <p14:sldIdLst>
            <p14:sldId id="258"/>
            <p14:sldId id="266"/>
            <p14:sldId id="267"/>
            <p14:sldId id="271"/>
            <p14:sldId id="275"/>
            <p14:sldId id="303"/>
            <p14:sldId id="279"/>
            <p14:sldId id="280"/>
            <p14:sldId id="281"/>
            <p14:sldId id="282"/>
            <p14:sldId id="283"/>
            <p14:sldId id="284"/>
          </p14:sldIdLst>
        </p14:section>
        <p14:section name="طراحی نما" id="{699F699D-FD3A-4B85-9B04-B76BCF246E3C}">
          <p14:sldIdLst>
            <p14:sldId id="259"/>
            <p14:sldId id="272"/>
            <p14:sldId id="276"/>
            <p14:sldId id="304"/>
            <p14:sldId id="285"/>
            <p14:sldId id="286"/>
            <p14:sldId id="287"/>
            <p14:sldId id="288"/>
            <p14:sldId id="289"/>
            <p14:sldId id="290"/>
          </p14:sldIdLst>
        </p14:section>
        <p14:section name="طراحی ویلا" id="{2AA1ED8B-6C49-40EA-8E82-700339FFB1AD}">
          <p14:sldIdLst>
            <p14:sldId id="260"/>
            <p14:sldId id="273"/>
            <p14:sldId id="277"/>
            <p14:sldId id="305"/>
            <p14:sldId id="291"/>
            <p14:sldId id="292"/>
            <p14:sldId id="293"/>
            <p14:sldId id="296"/>
            <p14:sldId id="294"/>
            <p14:sldId id="295"/>
          </p14:sldIdLst>
        </p14:section>
        <p14:section name="طراحی آشپزخانه" id="{7D1D6EDF-3693-40A7-9385-F20D1500B515}">
          <p14:sldIdLst>
            <p14:sldId id="261"/>
            <p14:sldId id="274"/>
            <p14:sldId id="278"/>
            <p14:sldId id="306"/>
            <p14:sldId id="297"/>
            <p14:sldId id="298"/>
            <p14:sldId id="299"/>
            <p14:sldId id="300"/>
            <p14:sldId id="301"/>
            <p14:sldId id="302"/>
          </p14:sldIdLst>
        </p14:section>
        <p14:section name="درباره ما" id="{83BBD1F7-61E7-4A5D-8122-37AAB5A02017}">
          <p14:sldIdLst>
            <p14:sldId id="262"/>
          </p14:sldIdLst>
        </p14:section>
        <p14:section name="تماس با ما" id="{71CF7104-A527-4C60-AF3E-C39729006525}">
          <p14:sldIdLst>
            <p14:sldId id="263"/>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44E"/>
    <a:srgbClr val="FD8B51"/>
    <a:srgbClr val="257180"/>
    <a:srgbClr val="CB6040"/>
    <a:srgbClr val="F2E5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21" autoAdjust="0"/>
    <p:restoredTop sz="95388" autoAdjust="0"/>
  </p:normalViewPr>
  <p:slideViewPr>
    <p:cSldViewPr snapToGrid="0">
      <p:cViewPr varScale="1">
        <p:scale>
          <a:sx n="85" d="100"/>
          <a:sy n="85" d="100"/>
        </p:scale>
        <p:origin x="634" y="48"/>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7" d="100"/>
          <a:sy n="67" d="100"/>
        </p:scale>
        <p:origin x="2266"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935A54A-1F5B-E754-5CD4-866EF46534D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C9D6551-DA5F-3D6B-278E-4D3903564D1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8715B5C-C046-47B3-80F6-77CE9707C862}" type="datetimeFigureOut">
              <a:rPr lang="en-US" smtClean="0"/>
              <a:t>11/14/2024</a:t>
            </a:fld>
            <a:endParaRPr lang="en-US"/>
          </a:p>
        </p:txBody>
      </p:sp>
      <p:sp>
        <p:nvSpPr>
          <p:cNvPr id="4" name="Footer Placeholder 3">
            <a:extLst>
              <a:ext uri="{FF2B5EF4-FFF2-40B4-BE49-F238E27FC236}">
                <a16:creationId xmlns:a16="http://schemas.microsoft.com/office/drawing/2014/main" id="{88AC83EC-19D3-131D-4FDF-EC2D8E4B1FC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F59FD41-F5ED-06D2-B7C1-7F0E84CBB57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C630246-CD4B-4C71-B03B-17A9F4971AF0}" type="slidenum">
              <a:rPr lang="en-US" smtClean="0"/>
              <a:t>‹#›</a:t>
            </a:fld>
            <a:endParaRPr lang="en-US"/>
          </a:p>
        </p:txBody>
      </p:sp>
    </p:spTree>
    <p:extLst>
      <p:ext uri="{BB962C8B-B14F-4D97-AF65-F5344CB8AC3E}">
        <p14:creationId xmlns:p14="http://schemas.microsoft.com/office/powerpoint/2010/main" val="16850883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215FD6-1376-45CB-A363-55ADB262F1F4}" type="datetimeFigureOut">
              <a:rPr lang="en-US" smtClean="0"/>
              <a:t>11/14/2024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FBBC65-1270-4822-BD13-BF95236397C4}" type="slidenum">
              <a:rPr lang="en-US" smtClean="0"/>
              <a:t>‹#›</a:t>
            </a:fld>
            <a:endParaRPr lang="en-US"/>
          </a:p>
        </p:txBody>
      </p:sp>
    </p:spTree>
    <p:extLst>
      <p:ext uri="{BB962C8B-B14F-4D97-AF65-F5344CB8AC3E}">
        <p14:creationId xmlns:p14="http://schemas.microsoft.com/office/powerpoint/2010/main" val="25926790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slide" Target="../slides/slide14.xml"/><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slide" Target="../slides/slide14.xml"/><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png"/><Relationship Id="rId7" Type="http://schemas.openxmlformats.org/officeDocument/2006/relationships/image" Target="../media/image6.png"/><Relationship Id="rId2" Type="http://schemas.openxmlformats.org/officeDocument/2006/relationships/slide" Target="../slides/slide14.xm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slide" Target="../slides/slide14.xml"/><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png"/><Relationship Id="rId7" Type="http://schemas.openxmlformats.org/officeDocument/2006/relationships/image" Target="../media/image2.png"/><Relationship Id="rId2" Type="http://schemas.openxmlformats.org/officeDocument/2006/relationships/slide" Target="../slides/slide14.xml"/><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slide" Target="../slides/slide14.xml"/><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3.png"/><Relationship Id="rId10" Type="http://schemas.microsoft.com/office/2007/relationships/hdphoto" Target="../media/hdphoto1.wdp"/><Relationship Id="rId4" Type="http://schemas.openxmlformats.org/officeDocument/2006/relationships/image" Target="../media/image6.png"/><Relationship Id="rId9"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slide" Target="../slides/slide14.xml"/><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2.png"/><Relationship Id="rId10" Type="http://schemas.microsoft.com/office/2007/relationships/hdphoto" Target="../media/hdphoto2.wdp"/><Relationship Id="rId4" Type="http://schemas.openxmlformats.org/officeDocument/2006/relationships/image" Target="../media/image3.png"/><Relationship Id="rId9"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BCE2F4A-4F93-DB11-ED47-7FA26CF8101C}"/>
              </a:ext>
            </a:extLst>
          </p:cNvPr>
          <p:cNvSpPr/>
          <p:nvPr userDrawn="1"/>
        </p:nvSpPr>
        <p:spPr>
          <a:xfrm>
            <a:off x="-2" y="6264724"/>
            <a:ext cx="12192001" cy="593276"/>
          </a:xfrm>
          <a:prstGeom prst="rect">
            <a:avLst/>
          </a:prstGeom>
          <a:solidFill>
            <a:srgbClr val="257180"/>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0" name="Rectangle 9">
            <a:extLst>
              <a:ext uri="{FF2B5EF4-FFF2-40B4-BE49-F238E27FC236}">
                <a16:creationId xmlns:a16="http://schemas.microsoft.com/office/drawing/2014/main" id="{845B93B9-3C51-7D7D-5526-218D3ED5C201}"/>
              </a:ext>
            </a:extLst>
          </p:cNvPr>
          <p:cNvSpPr/>
          <p:nvPr userDrawn="1"/>
        </p:nvSpPr>
        <p:spPr>
          <a:xfrm>
            <a:off x="9759375" y="93466"/>
            <a:ext cx="2321239" cy="6042988"/>
          </a:xfrm>
          <a:prstGeom prst="rect">
            <a:avLst/>
          </a:prstGeom>
          <a:solidFill>
            <a:schemeClr val="bg1">
              <a:lumMod val="95000"/>
            </a:schemeClr>
          </a:solidFill>
          <a:ln>
            <a:noFill/>
          </a:ln>
          <a:effectLst>
            <a:outerShdw blurRad="88900" sx="102000" sy="102000" algn="ctr" rotWithShape="0">
              <a:prstClr val="black">
                <a:alpha val="16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E152108A-A03C-BB48-5C78-8CB77E965399}"/>
              </a:ext>
            </a:extLst>
          </p:cNvPr>
          <p:cNvSpPr/>
          <p:nvPr userDrawn="1"/>
        </p:nvSpPr>
        <p:spPr>
          <a:xfrm>
            <a:off x="9946256" y="943232"/>
            <a:ext cx="1997521" cy="674212"/>
          </a:xfrm>
          <a:prstGeom prst="roundRect">
            <a:avLst/>
          </a:prstGeom>
          <a:solidFill>
            <a:schemeClr val="bg1"/>
          </a:solidFill>
          <a:ln w="38100">
            <a:solidFill>
              <a:srgbClr val="FD8B5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2" name="Rectangle: Rounded Corners 21">
            <a:extLst>
              <a:ext uri="{FF2B5EF4-FFF2-40B4-BE49-F238E27FC236}">
                <a16:creationId xmlns:a16="http://schemas.microsoft.com/office/drawing/2014/main" id="{88C155A7-E56D-28AA-3E3E-F33C3D62BDEE}"/>
              </a:ext>
            </a:extLst>
          </p:cNvPr>
          <p:cNvSpPr/>
          <p:nvPr userDrawn="1"/>
        </p:nvSpPr>
        <p:spPr>
          <a:xfrm>
            <a:off x="9946256" y="1807756"/>
            <a:ext cx="1997522" cy="674212"/>
          </a:xfrm>
          <a:prstGeom prst="roundRect">
            <a:avLst/>
          </a:prstGeom>
          <a:solidFill>
            <a:schemeClr val="bg1"/>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fa-IR" dirty="0"/>
          </a:p>
        </p:txBody>
      </p:sp>
      <p:sp>
        <p:nvSpPr>
          <p:cNvPr id="25" name="Rectangle: Rounded Corners 24">
            <a:extLst>
              <a:ext uri="{FF2B5EF4-FFF2-40B4-BE49-F238E27FC236}">
                <a16:creationId xmlns:a16="http://schemas.microsoft.com/office/drawing/2014/main" id="{4149334F-2AAD-391B-AFC3-C7711010B6D6}"/>
              </a:ext>
            </a:extLst>
          </p:cNvPr>
          <p:cNvSpPr/>
          <p:nvPr userDrawn="1"/>
        </p:nvSpPr>
        <p:spPr>
          <a:xfrm>
            <a:off x="9946252" y="2672797"/>
            <a:ext cx="1997525" cy="674212"/>
          </a:xfrm>
          <a:prstGeom prst="roundRect">
            <a:avLst/>
          </a:prstGeom>
          <a:solidFill>
            <a:schemeClr val="bg1"/>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8" name="Rectangle: Rounded Corners 27">
            <a:extLst>
              <a:ext uri="{FF2B5EF4-FFF2-40B4-BE49-F238E27FC236}">
                <a16:creationId xmlns:a16="http://schemas.microsoft.com/office/drawing/2014/main" id="{25306575-F20C-169D-B500-15302B7986EC}"/>
              </a:ext>
            </a:extLst>
          </p:cNvPr>
          <p:cNvSpPr/>
          <p:nvPr userDrawn="1"/>
        </p:nvSpPr>
        <p:spPr>
          <a:xfrm>
            <a:off x="9946252" y="3537321"/>
            <a:ext cx="1997526" cy="674212"/>
          </a:xfrm>
          <a:prstGeom prst="roundRect">
            <a:avLst/>
          </a:prstGeom>
          <a:solidFill>
            <a:schemeClr val="bg1"/>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fa-IR" dirty="0"/>
          </a:p>
        </p:txBody>
      </p:sp>
      <p:sp>
        <p:nvSpPr>
          <p:cNvPr id="31" name="Rectangle: Rounded Corners 30">
            <a:extLst>
              <a:ext uri="{FF2B5EF4-FFF2-40B4-BE49-F238E27FC236}">
                <a16:creationId xmlns:a16="http://schemas.microsoft.com/office/drawing/2014/main" id="{194BBC74-1A7A-2D37-0D81-F7D74E6E7579}"/>
              </a:ext>
            </a:extLst>
          </p:cNvPr>
          <p:cNvSpPr/>
          <p:nvPr userDrawn="1"/>
        </p:nvSpPr>
        <p:spPr>
          <a:xfrm>
            <a:off x="9946252" y="4392339"/>
            <a:ext cx="1997526" cy="674212"/>
          </a:xfrm>
          <a:prstGeom prst="roundRect">
            <a:avLst/>
          </a:prstGeom>
          <a:solidFill>
            <a:schemeClr val="bg1"/>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34" name="Rectangle: Rounded Corners 33">
            <a:extLst>
              <a:ext uri="{FF2B5EF4-FFF2-40B4-BE49-F238E27FC236}">
                <a16:creationId xmlns:a16="http://schemas.microsoft.com/office/drawing/2014/main" id="{426E17AB-88FA-FD01-A7A7-F6DDE9E1BC95}"/>
              </a:ext>
            </a:extLst>
          </p:cNvPr>
          <p:cNvSpPr/>
          <p:nvPr userDrawn="1"/>
        </p:nvSpPr>
        <p:spPr>
          <a:xfrm>
            <a:off x="9946252" y="5256863"/>
            <a:ext cx="1997526" cy="674212"/>
          </a:xfrm>
          <a:prstGeom prst="roundRect">
            <a:avLst/>
          </a:prstGeom>
          <a:solidFill>
            <a:schemeClr val="bg1"/>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60" name="Rectangle: Rounded Corners 59">
            <a:hlinkClick r:id="" action="ppaction://noaction"/>
            <a:extLst>
              <a:ext uri="{FF2B5EF4-FFF2-40B4-BE49-F238E27FC236}">
                <a16:creationId xmlns:a16="http://schemas.microsoft.com/office/drawing/2014/main" id="{E5F12C9E-FB6C-B617-D37C-40E526F79799}"/>
              </a:ext>
            </a:extLst>
          </p:cNvPr>
          <p:cNvSpPr/>
          <p:nvPr userDrawn="1"/>
        </p:nvSpPr>
        <p:spPr>
          <a:xfrm>
            <a:off x="10213671" y="1874714"/>
            <a:ext cx="1208544" cy="540296"/>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rtl="1"/>
            <a:r>
              <a:rPr lang="fa-IR" sz="1600" dirty="0">
                <a:solidFill>
                  <a:schemeClr val="tx1">
                    <a:lumMod val="85000"/>
                    <a:lumOff val="15000"/>
                  </a:schemeClr>
                </a:solidFill>
                <a:latin typeface="Shabnam" panose="020B0603030804020204" pitchFamily="34" charset="-78"/>
                <a:cs typeface="Shabnam" panose="020B0603030804020204" pitchFamily="34" charset="-78"/>
              </a:rPr>
              <a:t>طراحی نما</a:t>
            </a:r>
            <a:endParaRPr lang="en-US" sz="1600" dirty="0">
              <a:solidFill>
                <a:schemeClr val="tx1">
                  <a:lumMod val="85000"/>
                  <a:lumOff val="15000"/>
                </a:schemeClr>
              </a:solidFill>
              <a:latin typeface="Shabnam" panose="020B0603030804020204" pitchFamily="34" charset="-78"/>
              <a:cs typeface="Shabnam" panose="020B0603030804020204" pitchFamily="34" charset="-78"/>
            </a:endParaRPr>
          </a:p>
        </p:txBody>
      </p:sp>
      <p:sp>
        <p:nvSpPr>
          <p:cNvPr id="64" name="Rectangle: Rounded Corners 63">
            <a:hlinkClick r:id="" action="ppaction://noaction"/>
            <a:extLst>
              <a:ext uri="{FF2B5EF4-FFF2-40B4-BE49-F238E27FC236}">
                <a16:creationId xmlns:a16="http://schemas.microsoft.com/office/drawing/2014/main" id="{7C0C5C0C-6ED6-1A46-CD04-4080CECA9661}"/>
              </a:ext>
            </a:extLst>
          </p:cNvPr>
          <p:cNvSpPr/>
          <p:nvPr userDrawn="1"/>
        </p:nvSpPr>
        <p:spPr>
          <a:xfrm>
            <a:off x="9931895" y="2739755"/>
            <a:ext cx="1490320" cy="540296"/>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rtl="1"/>
            <a:r>
              <a:rPr lang="fa-IR" sz="1600" dirty="0">
                <a:solidFill>
                  <a:schemeClr val="tx1">
                    <a:lumMod val="85000"/>
                    <a:lumOff val="15000"/>
                  </a:schemeClr>
                </a:solidFill>
                <a:latin typeface="Shabnam" panose="020B0603030804020204" pitchFamily="34" charset="-78"/>
                <a:cs typeface="Shabnam" panose="020B0603030804020204" pitchFamily="34" charset="-78"/>
              </a:rPr>
              <a:t>طراحی ویلا</a:t>
            </a:r>
            <a:endParaRPr lang="en-US" sz="1600" dirty="0">
              <a:solidFill>
                <a:schemeClr val="tx1">
                  <a:lumMod val="85000"/>
                  <a:lumOff val="15000"/>
                </a:schemeClr>
              </a:solidFill>
              <a:latin typeface="Shabnam" panose="020B0603030804020204" pitchFamily="34" charset="-78"/>
              <a:cs typeface="Shabnam" panose="020B0603030804020204" pitchFamily="34" charset="-78"/>
            </a:endParaRPr>
          </a:p>
        </p:txBody>
      </p:sp>
      <p:sp>
        <p:nvSpPr>
          <p:cNvPr id="68" name="Rectangle: Rounded Corners 67">
            <a:hlinkClick r:id="" action="ppaction://noaction"/>
            <a:extLst>
              <a:ext uri="{FF2B5EF4-FFF2-40B4-BE49-F238E27FC236}">
                <a16:creationId xmlns:a16="http://schemas.microsoft.com/office/drawing/2014/main" id="{265CF284-CB76-AF7B-D60F-8C36A6AFFFEF}"/>
              </a:ext>
            </a:extLst>
          </p:cNvPr>
          <p:cNvSpPr/>
          <p:nvPr userDrawn="1"/>
        </p:nvSpPr>
        <p:spPr>
          <a:xfrm>
            <a:off x="9931895" y="3604279"/>
            <a:ext cx="1490320" cy="540296"/>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rtl="1"/>
            <a:r>
              <a:rPr lang="fa-IR" sz="1600" dirty="0">
                <a:solidFill>
                  <a:schemeClr val="tx1">
                    <a:lumMod val="85000"/>
                    <a:lumOff val="15000"/>
                  </a:schemeClr>
                </a:solidFill>
                <a:latin typeface="Shabnam" panose="020B0603030804020204" pitchFamily="34" charset="-78"/>
                <a:cs typeface="Shabnam" panose="020B0603030804020204" pitchFamily="34" charset="-78"/>
              </a:rPr>
              <a:t>طراحی آشپزخانه</a:t>
            </a:r>
            <a:endParaRPr lang="en-US" sz="1600" dirty="0">
              <a:solidFill>
                <a:schemeClr val="tx1">
                  <a:lumMod val="85000"/>
                  <a:lumOff val="15000"/>
                </a:schemeClr>
              </a:solidFill>
              <a:latin typeface="Shabnam" panose="020B0603030804020204" pitchFamily="34" charset="-78"/>
              <a:cs typeface="Shabnam" panose="020B0603030804020204" pitchFamily="34" charset="-78"/>
            </a:endParaRPr>
          </a:p>
        </p:txBody>
      </p:sp>
      <p:sp>
        <p:nvSpPr>
          <p:cNvPr id="76" name="Rectangle: Rounded Corners 75">
            <a:hlinkClick r:id="" action="ppaction://noaction"/>
            <a:extLst>
              <a:ext uri="{FF2B5EF4-FFF2-40B4-BE49-F238E27FC236}">
                <a16:creationId xmlns:a16="http://schemas.microsoft.com/office/drawing/2014/main" id="{9256CE14-1D73-1AEB-8B99-5E6D8DA795D0}"/>
              </a:ext>
            </a:extLst>
          </p:cNvPr>
          <p:cNvSpPr/>
          <p:nvPr userDrawn="1"/>
        </p:nvSpPr>
        <p:spPr>
          <a:xfrm>
            <a:off x="9931895" y="5323821"/>
            <a:ext cx="1490320" cy="540296"/>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rtl="1"/>
            <a:r>
              <a:rPr lang="fa-IR" sz="1600" dirty="0">
                <a:solidFill>
                  <a:schemeClr val="tx1">
                    <a:lumMod val="85000"/>
                    <a:lumOff val="15000"/>
                  </a:schemeClr>
                </a:solidFill>
                <a:latin typeface="Shabnam" panose="020B0603030804020204" pitchFamily="34" charset="-78"/>
                <a:cs typeface="Shabnam" panose="020B0603030804020204" pitchFamily="34" charset="-78"/>
              </a:rPr>
              <a:t>تماس با ما</a:t>
            </a:r>
            <a:endParaRPr lang="en-US" sz="1600" dirty="0">
              <a:solidFill>
                <a:schemeClr val="tx1">
                  <a:lumMod val="85000"/>
                  <a:lumOff val="15000"/>
                </a:schemeClr>
              </a:solidFill>
              <a:latin typeface="Shabnam" panose="020B0603030804020204" pitchFamily="34" charset="-78"/>
              <a:cs typeface="Shabnam" panose="020B0603030804020204" pitchFamily="34" charset="-78"/>
            </a:endParaRPr>
          </a:p>
        </p:txBody>
      </p:sp>
      <p:sp>
        <p:nvSpPr>
          <p:cNvPr id="2" name="Rectangle: Rounded Corners 1">
            <a:extLst>
              <a:ext uri="{FF2B5EF4-FFF2-40B4-BE49-F238E27FC236}">
                <a16:creationId xmlns:a16="http://schemas.microsoft.com/office/drawing/2014/main" id="{E39C9D93-BCAE-F46C-CB1C-F8DF960A97FA}"/>
              </a:ext>
            </a:extLst>
          </p:cNvPr>
          <p:cNvSpPr/>
          <p:nvPr userDrawn="1"/>
        </p:nvSpPr>
        <p:spPr>
          <a:xfrm>
            <a:off x="10014451" y="1008612"/>
            <a:ext cx="1733042" cy="537082"/>
          </a:xfrm>
          <a:prstGeom prst="roundRect">
            <a:avLst/>
          </a:prstGeom>
          <a:gradFill flip="none" rotWithShape="1">
            <a:gsLst>
              <a:gs pos="0">
                <a:schemeClr val="accent4">
                  <a:lumMod val="5000"/>
                  <a:lumOff val="95000"/>
                </a:schemeClr>
              </a:gs>
              <a:gs pos="100000">
                <a:srgbClr val="FD8B51"/>
              </a:gs>
            </a:gsLst>
            <a:lin ang="10800000" scaled="0"/>
            <a:tileRect/>
          </a:gra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rtl="1"/>
            <a:endParaRPr lang="fa-IR" dirty="0"/>
          </a:p>
        </p:txBody>
      </p:sp>
      <p:sp>
        <p:nvSpPr>
          <p:cNvPr id="72" name="Rectangle: Rounded Corners 71">
            <a:hlinkClick r:id="" action="ppaction://noaction"/>
            <a:extLst>
              <a:ext uri="{FF2B5EF4-FFF2-40B4-BE49-F238E27FC236}">
                <a16:creationId xmlns:a16="http://schemas.microsoft.com/office/drawing/2014/main" id="{27A04E7F-1469-5E3D-D42E-451D5DBFE989}"/>
              </a:ext>
            </a:extLst>
          </p:cNvPr>
          <p:cNvSpPr/>
          <p:nvPr userDrawn="1"/>
        </p:nvSpPr>
        <p:spPr>
          <a:xfrm>
            <a:off x="9931895" y="4459297"/>
            <a:ext cx="1490320" cy="540296"/>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rtl="1"/>
            <a:r>
              <a:rPr lang="fa-IR" sz="1600" dirty="0">
                <a:solidFill>
                  <a:schemeClr val="tx1">
                    <a:lumMod val="85000"/>
                    <a:lumOff val="15000"/>
                  </a:schemeClr>
                </a:solidFill>
                <a:latin typeface="Shabnam" panose="020B0603030804020204" pitchFamily="34" charset="-78"/>
                <a:cs typeface="Shabnam" panose="020B0603030804020204" pitchFamily="34" charset="-78"/>
              </a:rPr>
              <a:t>درباره ما</a:t>
            </a:r>
            <a:endParaRPr lang="en-US" sz="1600" dirty="0">
              <a:solidFill>
                <a:schemeClr val="tx1">
                  <a:lumMod val="85000"/>
                  <a:lumOff val="15000"/>
                </a:schemeClr>
              </a:solidFill>
              <a:latin typeface="Shabnam" panose="020B0603030804020204" pitchFamily="34" charset="-78"/>
              <a:cs typeface="Shabnam" panose="020B0603030804020204" pitchFamily="34" charset="-78"/>
            </a:endParaRPr>
          </a:p>
        </p:txBody>
      </p:sp>
      <p:sp>
        <p:nvSpPr>
          <p:cNvPr id="133" name="Rectangle 132">
            <a:extLst>
              <a:ext uri="{FF2B5EF4-FFF2-40B4-BE49-F238E27FC236}">
                <a16:creationId xmlns:a16="http://schemas.microsoft.com/office/drawing/2014/main" id="{3997B776-6F98-1A40-52BA-44C0B5F453DA}"/>
              </a:ext>
            </a:extLst>
          </p:cNvPr>
          <p:cNvSpPr/>
          <p:nvPr userDrawn="1"/>
        </p:nvSpPr>
        <p:spPr>
          <a:xfrm>
            <a:off x="111386" y="112369"/>
            <a:ext cx="9485972" cy="6042988"/>
          </a:xfrm>
          <a:prstGeom prst="rect">
            <a:avLst/>
          </a:prstGeom>
          <a:solidFill>
            <a:schemeClr val="bg1">
              <a:lumMod val="95000"/>
            </a:schemeClr>
          </a:solidFill>
          <a:ln>
            <a:noFill/>
          </a:ln>
          <a:effectLst>
            <a:outerShdw blurRad="88900" sx="102000" sy="102000" algn="ctr" rotWithShape="0">
              <a:prstClr val="black">
                <a:alpha val="16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Rounded Corners 55">
            <a:hlinkClick r:id="rId2" action="ppaction://hlinksldjump"/>
            <a:extLst>
              <a:ext uri="{FF2B5EF4-FFF2-40B4-BE49-F238E27FC236}">
                <a16:creationId xmlns:a16="http://schemas.microsoft.com/office/drawing/2014/main" id="{97B532D6-46DA-7C4C-E980-C1F27F3CBFAE}"/>
              </a:ext>
            </a:extLst>
          </p:cNvPr>
          <p:cNvSpPr/>
          <p:nvPr userDrawn="1"/>
        </p:nvSpPr>
        <p:spPr>
          <a:xfrm>
            <a:off x="9931895" y="1010190"/>
            <a:ext cx="1490320" cy="540296"/>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rtl="1"/>
            <a:r>
              <a:rPr lang="fa-IR" sz="1600" dirty="0">
                <a:solidFill>
                  <a:schemeClr val="tx1">
                    <a:lumMod val="85000"/>
                    <a:lumOff val="15000"/>
                  </a:schemeClr>
                </a:solidFill>
                <a:latin typeface="Shabnam" panose="020B0603030804020204" pitchFamily="34" charset="-78"/>
                <a:cs typeface="Shabnam" panose="020B0603030804020204" pitchFamily="34" charset="-78"/>
              </a:rPr>
              <a:t>طراحی داخلی</a:t>
            </a:r>
            <a:endParaRPr lang="en-US" sz="1600" dirty="0">
              <a:solidFill>
                <a:schemeClr val="tx1">
                  <a:lumMod val="85000"/>
                  <a:lumOff val="15000"/>
                </a:schemeClr>
              </a:solidFill>
              <a:latin typeface="Shabnam" panose="020B0603030804020204" pitchFamily="34" charset="-78"/>
              <a:cs typeface="Shabnam" panose="020B0603030804020204" pitchFamily="34" charset="-78"/>
            </a:endParaRPr>
          </a:p>
        </p:txBody>
      </p:sp>
      <p:pic>
        <p:nvPicPr>
          <p:cNvPr id="4" name="Picture 3">
            <a:extLst>
              <a:ext uri="{FF2B5EF4-FFF2-40B4-BE49-F238E27FC236}">
                <a16:creationId xmlns:a16="http://schemas.microsoft.com/office/drawing/2014/main" id="{518964B7-50EB-98D0-4C83-03284906908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1391917" y="1074598"/>
            <a:ext cx="411480" cy="411480"/>
          </a:xfrm>
          <a:prstGeom prst="rect">
            <a:avLst/>
          </a:prstGeom>
        </p:spPr>
      </p:pic>
      <p:pic>
        <p:nvPicPr>
          <p:cNvPr id="6" name="Picture 5">
            <a:extLst>
              <a:ext uri="{FF2B5EF4-FFF2-40B4-BE49-F238E27FC236}">
                <a16:creationId xmlns:a16="http://schemas.microsoft.com/office/drawing/2014/main" id="{2896913E-B81E-D3BB-ED3E-FA1A8808F3F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391917" y="2804163"/>
            <a:ext cx="411480" cy="411480"/>
          </a:xfrm>
          <a:prstGeom prst="rect">
            <a:avLst/>
          </a:prstGeom>
        </p:spPr>
      </p:pic>
      <p:pic>
        <p:nvPicPr>
          <p:cNvPr id="11" name="Picture 10">
            <a:extLst>
              <a:ext uri="{FF2B5EF4-FFF2-40B4-BE49-F238E27FC236}">
                <a16:creationId xmlns:a16="http://schemas.microsoft.com/office/drawing/2014/main" id="{A8799A9C-779D-A2A7-4F31-0936D4F812D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391917" y="1939122"/>
            <a:ext cx="411480" cy="411480"/>
          </a:xfrm>
          <a:prstGeom prst="rect">
            <a:avLst/>
          </a:prstGeom>
        </p:spPr>
      </p:pic>
      <p:pic>
        <p:nvPicPr>
          <p:cNvPr id="17" name="Picture 16">
            <a:extLst>
              <a:ext uri="{FF2B5EF4-FFF2-40B4-BE49-F238E27FC236}">
                <a16:creationId xmlns:a16="http://schemas.microsoft.com/office/drawing/2014/main" id="{906A87D7-1789-4FFF-4541-C78F710FC160}"/>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1391917" y="3668687"/>
            <a:ext cx="411480" cy="411480"/>
          </a:xfrm>
          <a:prstGeom prst="rect">
            <a:avLst/>
          </a:prstGeom>
        </p:spPr>
      </p:pic>
      <p:pic>
        <p:nvPicPr>
          <p:cNvPr id="21" name="Picture 20">
            <a:extLst>
              <a:ext uri="{FF2B5EF4-FFF2-40B4-BE49-F238E27FC236}">
                <a16:creationId xmlns:a16="http://schemas.microsoft.com/office/drawing/2014/main" id="{A90B68C7-2C75-0413-6CE7-8430F9B626E5}"/>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1391917" y="4523705"/>
            <a:ext cx="411480" cy="411480"/>
          </a:xfrm>
          <a:prstGeom prst="rect">
            <a:avLst/>
          </a:prstGeom>
        </p:spPr>
      </p:pic>
      <p:pic>
        <p:nvPicPr>
          <p:cNvPr id="24" name="Picture 23">
            <a:extLst>
              <a:ext uri="{FF2B5EF4-FFF2-40B4-BE49-F238E27FC236}">
                <a16:creationId xmlns:a16="http://schemas.microsoft.com/office/drawing/2014/main" id="{93D4C18E-0458-6109-6044-254B6301D5C2}"/>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1391917" y="5388229"/>
            <a:ext cx="411480" cy="411480"/>
          </a:xfrm>
          <a:prstGeom prst="rect">
            <a:avLst/>
          </a:prstGeom>
        </p:spPr>
      </p:pic>
      <p:sp>
        <p:nvSpPr>
          <p:cNvPr id="29" name="Rectangle: Rounded Corners 28">
            <a:extLst>
              <a:ext uri="{FF2B5EF4-FFF2-40B4-BE49-F238E27FC236}">
                <a16:creationId xmlns:a16="http://schemas.microsoft.com/office/drawing/2014/main" id="{B5D10AAC-6D2F-2516-2E9D-B62696C1783A}"/>
              </a:ext>
            </a:extLst>
          </p:cNvPr>
          <p:cNvSpPr/>
          <p:nvPr userDrawn="1"/>
        </p:nvSpPr>
        <p:spPr>
          <a:xfrm>
            <a:off x="397368" y="244434"/>
            <a:ext cx="8932527" cy="423991"/>
          </a:xfrm>
          <a:prstGeom prst="roundRect">
            <a:avLst>
              <a:gd name="adj" fmla="val 16587"/>
            </a:avLst>
          </a:prstGeom>
          <a:solidFill>
            <a:schemeClr val="bg1"/>
          </a:solidFill>
          <a:ln w="2540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rtl="1"/>
            <a:endParaRPr lang="en-US" sz="3600" dirty="0">
              <a:solidFill>
                <a:schemeClr val="tx1">
                  <a:lumMod val="85000"/>
                  <a:lumOff val="15000"/>
                </a:schemeClr>
              </a:solidFill>
              <a:cs typeface="B Titr" panose="00000700000000000000" pitchFamily="2" charset="-78"/>
            </a:endParaRPr>
          </a:p>
        </p:txBody>
      </p:sp>
      <p:sp>
        <p:nvSpPr>
          <p:cNvPr id="18" name="Rectangle: Rounded Corners 17">
            <a:extLst>
              <a:ext uri="{FF2B5EF4-FFF2-40B4-BE49-F238E27FC236}">
                <a16:creationId xmlns:a16="http://schemas.microsoft.com/office/drawing/2014/main" id="{01DC4589-C5FA-0091-CB43-2DDABE08E981}"/>
              </a:ext>
            </a:extLst>
          </p:cNvPr>
          <p:cNvSpPr/>
          <p:nvPr userDrawn="1"/>
        </p:nvSpPr>
        <p:spPr>
          <a:xfrm>
            <a:off x="10158074" y="6349366"/>
            <a:ext cx="1573882" cy="423991"/>
          </a:xfrm>
          <a:prstGeom prst="roundRect">
            <a:avLst>
              <a:gd name="adj" fmla="val 16587"/>
            </a:avLst>
          </a:prstGeom>
          <a:solidFill>
            <a:srgbClr val="FFD44E"/>
          </a:solidFill>
          <a:ln>
            <a:no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37B632F5-EF0A-618F-A7C3-5F7FA30CCC04}"/>
              </a:ext>
            </a:extLst>
          </p:cNvPr>
          <p:cNvSpPr txBox="1"/>
          <p:nvPr userDrawn="1"/>
        </p:nvSpPr>
        <p:spPr>
          <a:xfrm>
            <a:off x="181389" y="6283627"/>
            <a:ext cx="1664558" cy="646331"/>
          </a:xfrm>
          <a:prstGeom prst="rect">
            <a:avLst/>
          </a:prstGeom>
          <a:noFill/>
        </p:spPr>
        <p:txBody>
          <a:bodyPr wrap="none" rtlCol="0">
            <a:spAutoFit/>
          </a:bodyPr>
          <a:lstStyle/>
          <a:p>
            <a:r>
              <a:rPr lang="en-US" sz="3600" dirty="0">
                <a:solidFill>
                  <a:srgbClr val="FFD44E"/>
                </a:solidFill>
                <a:effectLst>
                  <a:outerShdw blurRad="38100" dist="38100" dir="2700000" algn="tl">
                    <a:srgbClr val="000000">
                      <a:alpha val="43137"/>
                    </a:srgbClr>
                  </a:outerShdw>
                </a:effectLst>
                <a:latin typeface="Brush Script MT" panose="03060802040406070304" pitchFamily="66" charset="0"/>
              </a:rPr>
              <a:t>MarjanA</a:t>
            </a:r>
          </a:p>
        </p:txBody>
      </p:sp>
    </p:spTree>
    <p:extLst>
      <p:ext uri="{BB962C8B-B14F-4D97-AF65-F5344CB8AC3E}">
        <p14:creationId xmlns:p14="http://schemas.microsoft.com/office/powerpoint/2010/main" val="5969061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F727B5-836F-A110-75F1-13BE37B431A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84412E2B-FCD6-F1F6-DD1B-FCF06E7188C6}"/>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E705479-C53E-EA0F-C3F2-76CEE2DCA534}"/>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FDB5155-2682-D2A7-EC7F-806733D64A6D}"/>
              </a:ext>
            </a:extLst>
          </p:cNvPr>
          <p:cNvSpPr>
            <a:spLocks noGrp="1"/>
          </p:cNvSpPr>
          <p:nvPr>
            <p:ph type="dt" sz="half" idx="10"/>
          </p:nvPr>
        </p:nvSpPr>
        <p:spPr>
          <a:xfrm>
            <a:off x="838200" y="6356350"/>
            <a:ext cx="2743200" cy="365125"/>
          </a:xfrm>
          <a:prstGeom prst="rect">
            <a:avLst/>
          </a:prstGeom>
        </p:spPr>
        <p:txBody>
          <a:bodyPr/>
          <a:lstStyle/>
          <a:p>
            <a:fld id="{5C73AFC2-655D-4C9C-89DC-CEDB8691B5DC}" type="datetimeFigureOut">
              <a:rPr lang="en-US" smtClean="0"/>
              <a:t>11/14/2024</a:t>
            </a:fld>
            <a:endParaRPr lang="en-US"/>
          </a:p>
        </p:txBody>
      </p:sp>
      <p:sp>
        <p:nvSpPr>
          <p:cNvPr id="6" name="Footer Placeholder 5">
            <a:extLst>
              <a:ext uri="{FF2B5EF4-FFF2-40B4-BE49-F238E27FC236}">
                <a16:creationId xmlns:a16="http://schemas.microsoft.com/office/drawing/2014/main" id="{8C11461A-16F7-D025-ABAF-58998EBABDB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BD3EFA7-A229-4A20-6C4E-641C5659CF37}"/>
              </a:ext>
            </a:extLst>
          </p:cNvPr>
          <p:cNvSpPr>
            <a:spLocks noGrp="1"/>
          </p:cNvSpPr>
          <p:nvPr>
            <p:ph type="sldNum" sz="quarter" idx="12"/>
          </p:nvPr>
        </p:nvSpPr>
        <p:spPr>
          <a:xfrm>
            <a:off x="8610600" y="6356350"/>
            <a:ext cx="2743200" cy="365125"/>
          </a:xfrm>
          <a:prstGeom prst="rect">
            <a:avLst/>
          </a:prstGeom>
        </p:spPr>
        <p:txBody>
          <a:bodyPr/>
          <a:lstStyle/>
          <a:p>
            <a:fld id="{4209E4D4-2B31-447E-A13B-14FC2F766436}" type="slidenum">
              <a:rPr lang="en-US" smtClean="0"/>
              <a:t>‹#›</a:t>
            </a:fld>
            <a:endParaRPr lang="en-US"/>
          </a:p>
        </p:txBody>
      </p:sp>
    </p:spTree>
    <p:extLst>
      <p:ext uri="{BB962C8B-B14F-4D97-AF65-F5344CB8AC3E}">
        <p14:creationId xmlns:p14="http://schemas.microsoft.com/office/powerpoint/2010/main" val="42295323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B2D44F-5454-4C0A-918B-B56976F35C77}"/>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D8EB9CEC-CA98-57F1-858A-E963212166E1}"/>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8300658-82BA-E569-350F-7E31B04AE838}"/>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8CA2A95-90E3-7E3A-F811-C934A144F6CD}"/>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E4842D0-C39D-62A6-269D-D65266C198EA}"/>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BC682F4-9055-4614-4173-B84ECA41B4CC}"/>
              </a:ext>
            </a:extLst>
          </p:cNvPr>
          <p:cNvSpPr>
            <a:spLocks noGrp="1"/>
          </p:cNvSpPr>
          <p:nvPr>
            <p:ph type="dt" sz="half" idx="10"/>
          </p:nvPr>
        </p:nvSpPr>
        <p:spPr>
          <a:xfrm>
            <a:off x="838200" y="6356350"/>
            <a:ext cx="2743200" cy="365125"/>
          </a:xfrm>
          <a:prstGeom prst="rect">
            <a:avLst/>
          </a:prstGeom>
        </p:spPr>
        <p:txBody>
          <a:bodyPr/>
          <a:lstStyle/>
          <a:p>
            <a:fld id="{5C73AFC2-655D-4C9C-89DC-CEDB8691B5DC}" type="datetimeFigureOut">
              <a:rPr lang="en-US" smtClean="0"/>
              <a:t>11/14/2024</a:t>
            </a:fld>
            <a:endParaRPr lang="en-US"/>
          </a:p>
        </p:txBody>
      </p:sp>
      <p:sp>
        <p:nvSpPr>
          <p:cNvPr id="8" name="Footer Placeholder 7">
            <a:extLst>
              <a:ext uri="{FF2B5EF4-FFF2-40B4-BE49-F238E27FC236}">
                <a16:creationId xmlns:a16="http://schemas.microsoft.com/office/drawing/2014/main" id="{89004C46-34E9-34B5-46F7-CEE31700465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8D27FD5E-32AB-AAB9-8BF5-576529D8711D}"/>
              </a:ext>
            </a:extLst>
          </p:cNvPr>
          <p:cNvSpPr>
            <a:spLocks noGrp="1"/>
          </p:cNvSpPr>
          <p:nvPr>
            <p:ph type="sldNum" sz="quarter" idx="12"/>
          </p:nvPr>
        </p:nvSpPr>
        <p:spPr>
          <a:xfrm>
            <a:off x="8610600" y="6356350"/>
            <a:ext cx="2743200" cy="365125"/>
          </a:xfrm>
          <a:prstGeom prst="rect">
            <a:avLst/>
          </a:prstGeom>
        </p:spPr>
        <p:txBody>
          <a:bodyPr/>
          <a:lstStyle/>
          <a:p>
            <a:fld id="{4209E4D4-2B31-447E-A13B-14FC2F766436}" type="slidenum">
              <a:rPr lang="en-US" smtClean="0"/>
              <a:t>‹#›</a:t>
            </a:fld>
            <a:endParaRPr lang="en-US"/>
          </a:p>
        </p:txBody>
      </p:sp>
    </p:spTree>
    <p:extLst>
      <p:ext uri="{BB962C8B-B14F-4D97-AF65-F5344CB8AC3E}">
        <p14:creationId xmlns:p14="http://schemas.microsoft.com/office/powerpoint/2010/main" val="29819165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4851B-FAA9-CE92-659E-2EE1D5FC647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05F7A05B-0543-DC02-304A-129741AC6F17}"/>
              </a:ext>
            </a:extLst>
          </p:cNvPr>
          <p:cNvSpPr>
            <a:spLocks noGrp="1"/>
          </p:cNvSpPr>
          <p:nvPr>
            <p:ph type="dt" sz="half" idx="10"/>
          </p:nvPr>
        </p:nvSpPr>
        <p:spPr>
          <a:xfrm>
            <a:off x="838200" y="6356350"/>
            <a:ext cx="2743200" cy="365125"/>
          </a:xfrm>
          <a:prstGeom prst="rect">
            <a:avLst/>
          </a:prstGeom>
        </p:spPr>
        <p:txBody>
          <a:bodyPr/>
          <a:lstStyle/>
          <a:p>
            <a:fld id="{5C73AFC2-655D-4C9C-89DC-CEDB8691B5DC}" type="datetimeFigureOut">
              <a:rPr lang="en-US" smtClean="0"/>
              <a:t>11/14/2024</a:t>
            </a:fld>
            <a:endParaRPr lang="en-US"/>
          </a:p>
        </p:txBody>
      </p:sp>
      <p:sp>
        <p:nvSpPr>
          <p:cNvPr id="4" name="Footer Placeholder 3">
            <a:extLst>
              <a:ext uri="{FF2B5EF4-FFF2-40B4-BE49-F238E27FC236}">
                <a16:creationId xmlns:a16="http://schemas.microsoft.com/office/drawing/2014/main" id="{07AE5C04-62A5-BC90-B187-7ED79B2EE1E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97CED829-D578-C17F-9B15-21C0CB1E7D44}"/>
              </a:ext>
            </a:extLst>
          </p:cNvPr>
          <p:cNvSpPr>
            <a:spLocks noGrp="1"/>
          </p:cNvSpPr>
          <p:nvPr>
            <p:ph type="sldNum" sz="quarter" idx="12"/>
          </p:nvPr>
        </p:nvSpPr>
        <p:spPr>
          <a:xfrm>
            <a:off x="8610600" y="6356350"/>
            <a:ext cx="2743200" cy="365125"/>
          </a:xfrm>
          <a:prstGeom prst="rect">
            <a:avLst/>
          </a:prstGeom>
        </p:spPr>
        <p:txBody>
          <a:bodyPr/>
          <a:lstStyle/>
          <a:p>
            <a:fld id="{4209E4D4-2B31-447E-A13B-14FC2F766436}" type="slidenum">
              <a:rPr lang="en-US" smtClean="0"/>
              <a:t>‹#›</a:t>
            </a:fld>
            <a:endParaRPr lang="en-US"/>
          </a:p>
        </p:txBody>
      </p:sp>
    </p:spTree>
    <p:extLst>
      <p:ext uri="{BB962C8B-B14F-4D97-AF65-F5344CB8AC3E}">
        <p14:creationId xmlns:p14="http://schemas.microsoft.com/office/powerpoint/2010/main" val="24575401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9E301D8-94CF-3740-BE7E-F341597C5F8D}"/>
              </a:ext>
            </a:extLst>
          </p:cNvPr>
          <p:cNvSpPr>
            <a:spLocks noGrp="1"/>
          </p:cNvSpPr>
          <p:nvPr>
            <p:ph type="dt" sz="half" idx="10"/>
          </p:nvPr>
        </p:nvSpPr>
        <p:spPr>
          <a:xfrm>
            <a:off x="838200" y="6356350"/>
            <a:ext cx="2743200" cy="365125"/>
          </a:xfrm>
          <a:prstGeom prst="rect">
            <a:avLst/>
          </a:prstGeom>
        </p:spPr>
        <p:txBody>
          <a:bodyPr/>
          <a:lstStyle/>
          <a:p>
            <a:fld id="{5C73AFC2-655D-4C9C-89DC-CEDB8691B5DC}" type="datetimeFigureOut">
              <a:rPr lang="en-US" smtClean="0"/>
              <a:t>11/14/2024</a:t>
            </a:fld>
            <a:endParaRPr lang="en-US"/>
          </a:p>
        </p:txBody>
      </p:sp>
      <p:sp>
        <p:nvSpPr>
          <p:cNvPr id="3" name="Footer Placeholder 2">
            <a:extLst>
              <a:ext uri="{FF2B5EF4-FFF2-40B4-BE49-F238E27FC236}">
                <a16:creationId xmlns:a16="http://schemas.microsoft.com/office/drawing/2014/main" id="{B7620E66-9761-ACD9-C7FB-9536389ECEB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4B48332E-BEAF-200D-C0EB-4CB353B0D392}"/>
              </a:ext>
            </a:extLst>
          </p:cNvPr>
          <p:cNvSpPr>
            <a:spLocks noGrp="1"/>
          </p:cNvSpPr>
          <p:nvPr>
            <p:ph type="sldNum" sz="quarter" idx="12"/>
          </p:nvPr>
        </p:nvSpPr>
        <p:spPr>
          <a:xfrm>
            <a:off x="8610600" y="6356350"/>
            <a:ext cx="2743200" cy="365125"/>
          </a:xfrm>
          <a:prstGeom prst="rect">
            <a:avLst/>
          </a:prstGeom>
        </p:spPr>
        <p:txBody>
          <a:bodyPr/>
          <a:lstStyle/>
          <a:p>
            <a:fld id="{4209E4D4-2B31-447E-A13B-14FC2F766436}" type="slidenum">
              <a:rPr lang="en-US" smtClean="0"/>
              <a:t>‹#›</a:t>
            </a:fld>
            <a:endParaRPr lang="en-US"/>
          </a:p>
        </p:txBody>
      </p:sp>
    </p:spTree>
    <p:extLst>
      <p:ext uri="{BB962C8B-B14F-4D97-AF65-F5344CB8AC3E}">
        <p14:creationId xmlns:p14="http://schemas.microsoft.com/office/powerpoint/2010/main" val="374418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59915-C627-C35C-9C43-DFC6C3BF49C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4FE62B1-A204-7ADB-C3A8-3CEC18A97804}"/>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4C9B032-577C-A708-B77A-3B6BB2B30AD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DE45EC-564F-632D-FB98-4BBCFA988A51}"/>
              </a:ext>
            </a:extLst>
          </p:cNvPr>
          <p:cNvSpPr>
            <a:spLocks noGrp="1"/>
          </p:cNvSpPr>
          <p:nvPr>
            <p:ph type="dt" sz="half" idx="10"/>
          </p:nvPr>
        </p:nvSpPr>
        <p:spPr>
          <a:xfrm>
            <a:off x="838200" y="6356350"/>
            <a:ext cx="2743200" cy="365125"/>
          </a:xfrm>
          <a:prstGeom prst="rect">
            <a:avLst/>
          </a:prstGeom>
        </p:spPr>
        <p:txBody>
          <a:bodyPr/>
          <a:lstStyle/>
          <a:p>
            <a:fld id="{5C73AFC2-655D-4C9C-89DC-CEDB8691B5DC}" type="datetimeFigureOut">
              <a:rPr lang="en-US" smtClean="0"/>
              <a:t>11/14/2024</a:t>
            </a:fld>
            <a:endParaRPr lang="en-US"/>
          </a:p>
        </p:txBody>
      </p:sp>
      <p:sp>
        <p:nvSpPr>
          <p:cNvPr id="6" name="Footer Placeholder 5">
            <a:extLst>
              <a:ext uri="{FF2B5EF4-FFF2-40B4-BE49-F238E27FC236}">
                <a16:creationId xmlns:a16="http://schemas.microsoft.com/office/drawing/2014/main" id="{987A5D20-12A5-FDEE-4CEC-D7B33EDAB0F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8AAD2D7B-666D-4F9C-2D08-D37E4BF585A9}"/>
              </a:ext>
            </a:extLst>
          </p:cNvPr>
          <p:cNvSpPr>
            <a:spLocks noGrp="1"/>
          </p:cNvSpPr>
          <p:nvPr>
            <p:ph type="sldNum" sz="quarter" idx="12"/>
          </p:nvPr>
        </p:nvSpPr>
        <p:spPr>
          <a:xfrm>
            <a:off x="8610600" y="6356350"/>
            <a:ext cx="2743200" cy="365125"/>
          </a:xfrm>
          <a:prstGeom prst="rect">
            <a:avLst/>
          </a:prstGeom>
        </p:spPr>
        <p:txBody>
          <a:bodyPr/>
          <a:lstStyle/>
          <a:p>
            <a:fld id="{4209E4D4-2B31-447E-A13B-14FC2F766436}" type="slidenum">
              <a:rPr lang="en-US" smtClean="0"/>
              <a:t>‹#›</a:t>
            </a:fld>
            <a:endParaRPr lang="en-US"/>
          </a:p>
        </p:txBody>
      </p:sp>
    </p:spTree>
    <p:extLst>
      <p:ext uri="{BB962C8B-B14F-4D97-AF65-F5344CB8AC3E}">
        <p14:creationId xmlns:p14="http://schemas.microsoft.com/office/powerpoint/2010/main" val="31496332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E532FC-97FE-DFB0-1B89-EE5094F35DCB}"/>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66E8987-5F77-B2B8-716C-6ABEF3DDC288}"/>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80629BF-D365-DBA4-D38D-6FFBC096E63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43AA5F1-DD72-2750-C351-E607E36A6BB1}"/>
              </a:ext>
            </a:extLst>
          </p:cNvPr>
          <p:cNvSpPr>
            <a:spLocks noGrp="1"/>
          </p:cNvSpPr>
          <p:nvPr>
            <p:ph type="dt" sz="half" idx="10"/>
          </p:nvPr>
        </p:nvSpPr>
        <p:spPr>
          <a:xfrm>
            <a:off x="838200" y="6356350"/>
            <a:ext cx="2743200" cy="365125"/>
          </a:xfrm>
          <a:prstGeom prst="rect">
            <a:avLst/>
          </a:prstGeom>
        </p:spPr>
        <p:txBody>
          <a:bodyPr/>
          <a:lstStyle/>
          <a:p>
            <a:fld id="{5C73AFC2-655D-4C9C-89DC-CEDB8691B5DC}" type="datetimeFigureOut">
              <a:rPr lang="en-US" smtClean="0"/>
              <a:t>11/14/2024</a:t>
            </a:fld>
            <a:endParaRPr lang="en-US"/>
          </a:p>
        </p:txBody>
      </p:sp>
      <p:sp>
        <p:nvSpPr>
          <p:cNvPr id="6" name="Footer Placeholder 5">
            <a:extLst>
              <a:ext uri="{FF2B5EF4-FFF2-40B4-BE49-F238E27FC236}">
                <a16:creationId xmlns:a16="http://schemas.microsoft.com/office/drawing/2014/main" id="{0E2A19AB-8415-A060-0BD0-C7C757D4334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4F94BDE8-BB38-66A2-D292-EA29045DF01F}"/>
              </a:ext>
            </a:extLst>
          </p:cNvPr>
          <p:cNvSpPr>
            <a:spLocks noGrp="1"/>
          </p:cNvSpPr>
          <p:nvPr>
            <p:ph type="sldNum" sz="quarter" idx="12"/>
          </p:nvPr>
        </p:nvSpPr>
        <p:spPr>
          <a:xfrm>
            <a:off x="8610600" y="6356350"/>
            <a:ext cx="2743200" cy="365125"/>
          </a:xfrm>
          <a:prstGeom prst="rect">
            <a:avLst/>
          </a:prstGeom>
        </p:spPr>
        <p:txBody>
          <a:bodyPr/>
          <a:lstStyle/>
          <a:p>
            <a:fld id="{4209E4D4-2B31-447E-A13B-14FC2F766436}" type="slidenum">
              <a:rPr lang="en-US" smtClean="0"/>
              <a:t>‹#›</a:t>
            </a:fld>
            <a:endParaRPr lang="en-US"/>
          </a:p>
        </p:txBody>
      </p:sp>
    </p:spTree>
    <p:extLst>
      <p:ext uri="{BB962C8B-B14F-4D97-AF65-F5344CB8AC3E}">
        <p14:creationId xmlns:p14="http://schemas.microsoft.com/office/powerpoint/2010/main" val="22419899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76DB86-C500-D4B8-8119-8956133CF2A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0C81A6E-7605-8D3F-CD32-C6BC266BC509}"/>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8DBDC5-E48C-4DB3-3753-EA1AD17CF9E4}"/>
              </a:ext>
            </a:extLst>
          </p:cNvPr>
          <p:cNvSpPr>
            <a:spLocks noGrp="1"/>
          </p:cNvSpPr>
          <p:nvPr>
            <p:ph type="dt" sz="half" idx="10"/>
          </p:nvPr>
        </p:nvSpPr>
        <p:spPr>
          <a:xfrm>
            <a:off x="838200" y="6356350"/>
            <a:ext cx="2743200" cy="365125"/>
          </a:xfrm>
          <a:prstGeom prst="rect">
            <a:avLst/>
          </a:prstGeom>
        </p:spPr>
        <p:txBody>
          <a:bodyPr/>
          <a:lstStyle/>
          <a:p>
            <a:fld id="{5C73AFC2-655D-4C9C-89DC-CEDB8691B5DC}" type="datetimeFigureOut">
              <a:rPr lang="en-US" smtClean="0"/>
              <a:t>11/14/2024</a:t>
            </a:fld>
            <a:endParaRPr lang="en-US"/>
          </a:p>
        </p:txBody>
      </p:sp>
      <p:sp>
        <p:nvSpPr>
          <p:cNvPr id="5" name="Footer Placeholder 4">
            <a:extLst>
              <a:ext uri="{FF2B5EF4-FFF2-40B4-BE49-F238E27FC236}">
                <a16:creationId xmlns:a16="http://schemas.microsoft.com/office/drawing/2014/main" id="{43C70ED9-F2A9-2F73-3A85-F263E7473AD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86BF8F4-9275-2D0A-E08D-F2CB7DFBB186}"/>
              </a:ext>
            </a:extLst>
          </p:cNvPr>
          <p:cNvSpPr>
            <a:spLocks noGrp="1"/>
          </p:cNvSpPr>
          <p:nvPr>
            <p:ph type="sldNum" sz="quarter" idx="12"/>
          </p:nvPr>
        </p:nvSpPr>
        <p:spPr>
          <a:xfrm>
            <a:off x="8610600" y="6356350"/>
            <a:ext cx="2743200" cy="365125"/>
          </a:xfrm>
          <a:prstGeom prst="rect">
            <a:avLst/>
          </a:prstGeom>
        </p:spPr>
        <p:txBody>
          <a:bodyPr/>
          <a:lstStyle/>
          <a:p>
            <a:fld id="{4209E4D4-2B31-447E-A13B-14FC2F766436}" type="slidenum">
              <a:rPr lang="en-US" smtClean="0"/>
              <a:t>‹#›</a:t>
            </a:fld>
            <a:endParaRPr lang="en-US"/>
          </a:p>
        </p:txBody>
      </p:sp>
    </p:spTree>
    <p:extLst>
      <p:ext uri="{BB962C8B-B14F-4D97-AF65-F5344CB8AC3E}">
        <p14:creationId xmlns:p14="http://schemas.microsoft.com/office/powerpoint/2010/main" val="1362099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7A7803A-CB8E-8AD5-A451-DCEE8F057F22}"/>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8AC7FDD-F876-726A-FB5D-FCD5F00BE55B}"/>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2F8E67-B4E2-1CF7-A0E7-75B19D5DF325}"/>
              </a:ext>
            </a:extLst>
          </p:cNvPr>
          <p:cNvSpPr>
            <a:spLocks noGrp="1"/>
          </p:cNvSpPr>
          <p:nvPr>
            <p:ph type="dt" sz="half" idx="10"/>
          </p:nvPr>
        </p:nvSpPr>
        <p:spPr>
          <a:xfrm>
            <a:off x="838200" y="6356350"/>
            <a:ext cx="2743200" cy="365125"/>
          </a:xfrm>
          <a:prstGeom prst="rect">
            <a:avLst/>
          </a:prstGeom>
        </p:spPr>
        <p:txBody>
          <a:bodyPr/>
          <a:lstStyle/>
          <a:p>
            <a:fld id="{5C73AFC2-655D-4C9C-89DC-CEDB8691B5DC}" type="datetimeFigureOut">
              <a:rPr lang="en-US" smtClean="0"/>
              <a:t>11/14/2024</a:t>
            </a:fld>
            <a:endParaRPr lang="en-US"/>
          </a:p>
        </p:txBody>
      </p:sp>
      <p:sp>
        <p:nvSpPr>
          <p:cNvPr id="5" name="Footer Placeholder 4">
            <a:extLst>
              <a:ext uri="{FF2B5EF4-FFF2-40B4-BE49-F238E27FC236}">
                <a16:creationId xmlns:a16="http://schemas.microsoft.com/office/drawing/2014/main" id="{03CAECCC-DF4A-AF18-841C-AAAD3D92BEB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A37C440-25AA-0434-8737-B700F0758427}"/>
              </a:ext>
            </a:extLst>
          </p:cNvPr>
          <p:cNvSpPr>
            <a:spLocks noGrp="1"/>
          </p:cNvSpPr>
          <p:nvPr>
            <p:ph type="sldNum" sz="quarter" idx="12"/>
          </p:nvPr>
        </p:nvSpPr>
        <p:spPr>
          <a:xfrm>
            <a:off x="8610600" y="6356350"/>
            <a:ext cx="2743200" cy="365125"/>
          </a:xfrm>
          <a:prstGeom prst="rect">
            <a:avLst/>
          </a:prstGeom>
        </p:spPr>
        <p:txBody>
          <a:bodyPr/>
          <a:lstStyle/>
          <a:p>
            <a:fld id="{4209E4D4-2B31-447E-A13B-14FC2F766436}" type="slidenum">
              <a:rPr lang="en-US" smtClean="0"/>
              <a:t>‹#›</a:t>
            </a:fld>
            <a:endParaRPr lang="en-US"/>
          </a:p>
        </p:txBody>
      </p:sp>
    </p:spTree>
    <p:extLst>
      <p:ext uri="{BB962C8B-B14F-4D97-AF65-F5344CB8AC3E}">
        <p14:creationId xmlns:p14="http://schemas.microsoft.com/office/powerpoint/2010/main" val="24073754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BCE2F4A-4F93-DB11-ED47-7FA26CF8101C}"/>
              </a:ext>
            </a:extLst>
          </p:cNvPr>
          <p:cNvSpPr/>
          <p:nvPr userDrawn="1"/>
        </p:nvSpPr>
        <p:spPr>
          <a:xfrm>
            <a:off x="-2" y="6264724"/>
            <a:ext cx="12192001" cy="593276"/>
          </a:xfrm>
          <a:prstGeom prst="rect">
            <a:avLst/>
          </a:prstGeom>
          <a:solidFill>
            <a:srgbClr val="257180"/>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0" name="Rectangle 9">
            <a:extLst>
              <a:ext uri="{FF2B5EF4-FFF2-40B4-BE49-F238E27FC236}">
                <a16:creationId xmlns:a16="http://schemas.microsoft.com/office/drawing/2014/main" id="{845B93B9-3C51-7D7D-5526-218D3ED5C201}"/>
              </a:ext>
            </a:extLst>
          </p:cNvPr>
          <p:cNvSpPr/>
          <p:nvPr userDrawn="1"/>
        </p:nvSpPr>
        <p:spPr>
          <a:xfrm>
            <a:off x="9759375" y="93466"/>
            <a:ext cx="2321239" cy="6042988"/>
          </a:xfrm>
          <a:prstGeom prst="rect">
            <a:avLst/>
          </a:prstGeom>
          <a:solidFill>
            <a:schemeClr val="bg1">
              <a:lumMod val="95000"/>
            </a:schemeClr>
          </a:solidFill>
          <a:ln>
            <a:noFill/>
          </a:ln>
          <a:effectLst>
            <a:outerShdw blurRad="88900" sx="102000" sy="102000" algn="ctr" rotWithShape="0">
              <a:prstClr val="black">
                <a:alpha val="16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E152108A-A03C-BB48-5C78-8CB77E965399}"/>
              </a:ext>
            </a:extLst>
          </p:cNvPr>
          <p:cNvSpPr/>
          <p:nvPr userDrawn="1"/>
        </p:nvSpPr>
        <p:spPr>
          <a:xfrm>
            <a:off x="9946256" y="943232"/>
            <a:ext cx="1997521" cy="674212"/>
          </a:xfrm>
          <a:prstGeom prst="roundRect">
            <a:avLst/>
          </a:prstGeom>
          <a:solidFill>
            <a:schemeClr val="bg1"/>
          </a:solidFill>
          <a:ln w="38100">
            <a:solidFill>
              <a:srgbClr val="FD8B5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2" name="Rectangle: Rounded Corners 21">
            <a:extLst>
              <a:ext uri="{FF2B5EF4-FFF2-40B4-BE49-F238E27FC236}">
                <a16:creationId xmlns:a16="http://schemas.microsoft.com/office/drawing/2014/main" id="{88C155A7-E56D-28AA-3E3E-F33C3D62BDEE}"/>
              </a:ext>
            </a:extLst>
          </p:cNvPr>
          <p:cNvSpPr/>
          <p:nvPr userDrawn="1"/>
        </p:nvSpPr>
        <p:spPr>
          <a:xfrm>
            <a:off x="9946256" y="1807756"/>
            <a:ext cx="1997522" cy="674212"/>
          </a:xfrm>
          <a:prstGeom prst="roundRect">
            <a:avLst/>
          </a:prstGeom>
          <a:solidFill>
            <a:schemeClr val="bg1"/>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fa-IR" dirty="0"/>
          </a:p>
        </p:txBody>
      </p:sp>
      <p:sp>
        <p:nvSpPr>
          <p:cNvPr id="25" name="Rectangle: Rounded Corners 24">
            <a:extLst>
              <a:ext uri="{FF2B5EF4-FFF2-40B4-BE49-F238E27FC236}">
                <a16:creationId xmlns:a16="http://schemas.microsoft.com/office/drawing/2014/main" id="{4149334F-2AAD-391B-AFC3-C7711010B6D6}"/>
              </a:ext>
            </a:extLst>
          </p:cNvPr>
          <p:cNvSpPr/>
          <p:nvPr userDrawn="1"/>
        </p:nvSpPr>
        <p:spPr>
          <a:xfrm>
            <a:off x="9946252" y="2672797"/>
            <a:ext cx="1997525" cy="674212"/>
          </a:xfrm>
          <a:prstGeom prst="roundRect">
            <a:avLst/>
          </a:prstGeom>
          <a:solidFill>
            <a:schemeClr val="bg1"/>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8" name="Rectangle: Rounded Corners 27">
            <a:extLst>
              <a:ext uri="{FF2B5EF4-FFF2-40B4-BE49-F238E27FC236}">
                <a16:creationId xmlns:a16="http://schemas.microsoft.com/office/drawing/2014/main" id="{25306575-F20C-169D-B500-15302B7986EC}"/>
              </a:ext>
            </a:extLst>
          </p:cNvPr>
          <p:cNvSpPr/>
          <p:nvPr userDrawn="1"/>
        </p:nvSpPr>
        <p:spPr>
          <a:xfrm>
            <a:off x="9946252" y="3537321"/>
            <a:ext cx="1997526" cy="674212"/>
          </a:xfrm>
          <a:prstGeom prst="roundRect">
            <a:avLst/>
          </a:prstGeom>
          <a:solidFill>
            <a:schemeClr val="bg1"/>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fa-IR" dirty="0"/>
          </a:p>
        </p:txBody>
      </p:sp>
      <p:sp>
        <p:nvSpPr>
          <p:cNvPr id="31" name="Rectangle: Rounded Corners 30">
            <a:extLst>
              <a:ext uri="{FF2B5EF4-FFF2-40B4-BE49-F238E27FC236}">
                <a16:creationId xmlns:a16="http://schemas.microsoft.com/office/drawing/2014/main" id="{194BBC74-1A7A-2D37-0D81-F7D74E6E7579}"/>
              </a:ext>
            </a:extLst>
          </p:cNvPr>
          <p:cNvSpPr/>
          <p:nvPr userDrawn="1"/>
        </p:nvSpPr>
        <p:spPr>
          <a:xfrm>
            <a:off x="9946252" y="4392339"/>
            <a:ext cx="1997526" cy="674212"/>
          </a:xfrm>
          <a:prstGeom prst="roundRect">
            <a:avLst/>
          </a:prstGeom>
          <a:solidFill>
            <a:schemeClr val="bg1"/>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34" name="Rectangle: Rounded Corners 33">
            <a:extLst>
              <a:ext uri="{FF2B5EF4-FFF2-40B4-BE49-F238E27FC236}">
                <a16:creationId xmlns:a16="http://schemas.microsoft.com/office/drawing/2014/main" id="{426E17AB-88FA-FD01-A7A7-F6DDE9E1BC95}"/>
              </a:ext>
            </a:extLst>
          </p:cNvPr>
          <p:cNvSpPr/>
          <p:nvPr userDrawn="1"/>
        </p:nvSpPr>
        <p:spPr>
          <a:xfrm>
            <a:off x="9946252" y="5256863"/>
            <a:ext cx="1997526" cy="674212"/>
          </a:xfrm>
          <a:prstGeom prst="roundRect">
            <a:avLst/>
          </a:prstGeom>
          <a:solidFill>
            <a:schemeClr val="bg1"/>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60" name="Rectangle: Rounded Corners 59">
            <a:hlinkClick r:id="" action="ppaction://noaction"/>
            <a:extLst>
              <a:ext uri="{FF2B5EF4-FFF2-40B4-BE49-F238E27FC236}">
                <a16:creationId xmlns:a16="http://schemas.microsoft.com/office/drawing/2014/main" id="{E5F12C9E-FB6C-B617-D37C-40E526F79799}"/>
              </a:ext>
            </a:extLst>
          </p:cNvPr>
          <p:cNvSpPr/>
          <p:nvPr userDrawn="1"/>
        </p:nvSpPr>
        <p:spPr>
          <a:xfrm>
            <a:off x="10213671" y="1874714"/>
            <a:ext cx="1208544" cy="540296"/>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rtl="1"/>
            <a:r>
              <a:rPr lang="fa-IR" sz="1600" dirty="0">
                <a:solidFill>
                  <a:schemeClr val="tx1">
                    <a:lumMod val="85000"/>
                    <a:lumOff val="15000"/>
                  </a:schemeClr>
                </a:solidFill>
                <a:latin typeface="Shabnam" panose="020B0603030804020204" pitchFamily="34" charset="-78"/>
                <a:cs typeface="Shabnam" panose="020B0603030804020204" pitchFamily="34" charset="-78"/>
              </a:rPr>
              <a:t>طراحی نما</a:t>
            </a:r>
            <a:endParaRPr lang="en-US" sz="1600" dirty="0">
              <a:solidFill>
                <a:schemeClr val="tx1">
                  <a:lumMod val="85000"/>
                  <a:lumOff val="15000"/>
                </a:schemeClr>
              </a:solidFill>
              <a:latin typeface="Shabnam" panose="020B0603030804020204" pitchFamily="34" charset="-78"/>
              <a:cs typeface="Shabnam" panose="020B0603030804020204" pitchFamily="34" charset="-78"/>
            </a:endParaRPr>
          </a:p>
        </p:txBody>
      </p:sp>
      <p:sp>
        <p:nvSpPr>
          <p:cNvPr id="64" name="Rectangle: Rounded Corners 63">
            <a:hlinkClick r:id="" action="ppaction://noaction"/>
            <a:extLst>
              <a:ext uri="{FF2B5EF4-FFF2-40B4-BE49-F238E27FC236}">
                <a16:creationId xmlns:a16="http://schemas.microsoft.com/office/drawing/2014/main" id="{7C0C5C0C-6ED6-1A46-CD04-4080CECA9661}"/>
              </a:ext>
            </a:extLst>
          </p:cNvPr>
          <p:cNvSpPr/>
          <p:nvPr userDrawn="1"/>
        </p:nvSpPr>
        <p:spPr>
          <a:xfrm>
            <a:off x="9931895" y="2739755"/>
            <a:ext cx="1490320" cy="540296"/>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rtl="1"/>
            <a:r>
              <a:rPr lang="fa-IR" sz="1600" dirty="0">
                <a:solidFill>
                  <a:schemeClr val="tx1">
                    <a:lumMod val="85000"/>
                    <a:lumOff val="15000"/>
                  </a:schemeClr>
                </a:solidFill>
                <a:latin typeface="Shabnam" panose="020B0603030804020204" pitchFamily="34" charset="-78"/>
                <a:cs typeface="Shabnam" panose="020B0603030804020204" pitchFamily="34" charset="-78"/>
              </a:rPr>
              <a:t>طراحی ویلا</a:t>
            </a:r>
            <a:endParaRPr lang="en-US" sz="1600" dirty="0">
              <a:solidFill>
                <a:schemeClr val="tx1">
                  <a:lumMod val="85000"/>
                  <a:lumOff val="15000"/>
                </a:schemeClr>
              </a:solidFill>
              <a:latin typeface="Shabnam" panose="020B0603030804020204" pitchFamily="34" charset="-78"/>
              <a:cs typeface="Shabnam" panose="020B0603030804020204" pitchFamily="34" charset="-78"/>
            </a:endParaRPr>
          </a:p>
        </p:txBody>
      </p:sp>
      <p:sp>
        <p:nvSpPr>
          <p:cNvPr id="68" name="Rectangle: Rounded Corners 67">
            <a:hlinkClick r:id="" action="ppaction://noaction"/>
            <a:extLst>
              <a:ext uri="{FF2B5EF4-FFF2-40B4-BE49-F238E27FC236}">
                <a16:creationId xmlns:a16="http://schemas.microsoft.com/office/drawing/2014/main" id="{265CF284-CB76-AF7B-D60F-8C36A6AFFFEF}"/>
              </a:ext>
            </a:extLst>
          </p:cNvPr>
          <p:cNvSpPr/>
          <p:nvPr userDrawn="1"/>
        </p:nvSpPr>
        <p:spPr>
          <a:xfrm>
            <a:off x="9931895" y="3604279"/>
            <a:ext cx="1490320" cy="540296"/>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rtl="1"/>
            <a:r>
              <a:rPr lang="fa-IR" sz="1600" dirty="0">
                <a:solidFill>
                  <a:schemeClr val="tx1">
                    <a:lumMod val="85000"/>
                    <a:lumOff val="15000"/>
                  </a:schemeClr>
                </a:solidFill>
                <a:latin typeface="Shabnam" panose="020B0603030804020204" pitchFamily="34" charset="-78"/>
                <a:cs typeface="Shabnam" panose="020B0603030804020204" pitchFamily="34" charset="-78"/>
              </a:rPr>
              <a:t>طراحی آشپزخانه</a:t>
            </a:r>
            <a:endParaRPr lang="en-US" sz="1600" dirty="0">
              <a:solidFill>
                <a:schemeClr val="tx1">
                  <a:lumMod val="85000"/>
                  <a:lumOff val="15000"/>
                </a:schemeClr>
              </a:solidFill>
              <a:latin typeface="Shabnam" panose="020B0603030804020204" pitchFamily="34" charset="-78"/>
              <a:cs typeface="Shabnam" panose="020B0603030804020204" pitchFamily="34" charset="-78"/>
            </a:endParaRPr>
          </a:p>
        </p:txBody>
      </p:sp>
      <p:sp>
        <p:nvSpPr>
          <p:cNvPr id="76" name="Rectangle: Rounded Corners 75">
            <a:hlinkClick r:id="" action="ppaction://noaction"/>
            <a:extLst>
              <a:ext uri="{FF2B5EF4-FFF2-40B4-BE49-F238E27FC236}">
                <a16:creationId xmlns:a16="http://schemas.microsoft.com/office/drawing/2014/main" id="{9256CE14-1D73-1AEB-8B99-5E6D8DA795D0}"/>
              </a:ext>
            </a:extLst>
          </p:cNvPr>
          <p:cNvSpPr/>
          <p:nvPr userDrawn="1"/>
        </p:nvSpPr>
        <p:spPr>
          <a:xfrm>
            <a:off x="9931895" y="5323821"/>
            <a:ext cx="1490320" cy="540296"/>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rtl="1"/>
            <a:r>
              <a:rPr lang="fa-IR" sz="1600" dirty="0">
                <a:solidFill>
                  <a:schemeClr val="tx1">
                    <a:lumMod val="85000"/>
                    <a:lumOff val="15000"/>
                  </a:schemeClr>
                </a:solidFill>
                <a:latin typeface="Shabnam" panose="020B0603030804020204" pitchFamily="34" charset="-78"/>
                <a:cs typeface="Shabnam" panose="020B0603030804020204" pitchFamily="34" charset="-78"/>
              </a:rPr>
              <a:t>تماس با ما</a:t>
            </a:r>
            <a:endParaRPr lang="en-US" sz="1600" dirty="0">
              <a:solidFill>
                <a:schemeClr val="tx1">
                  <a:lumMod val="85000"/>
                  <a:lumOff val="15000"/>
                </a:schemeClr>
              </a:solidFill>
              <a:latin typeface="Shabnam" panose="020B0603030804020204" pitchFamily="34" charset="-78"/>
              <a:cs typeface="Shabnam" panose="020B0603030804020204" pitchFamily="34" charset="-78"/>
            </a:endParaRPr>
          </a:p>
        </p:txBody>
      </p:sp>
      <p:sp>
        <p:nvSpPr>
          <p:cNvPr id="2" name="Rectangle: Rounded Corners 1">
            <a:extLst>
              <a:ext uri="{FF2B5EF4-FFF2-40B4-BE49-F238E27FC236}">
                <a16:creationId xmlns:a16="http://schemas.microsoft.com/office/drawing/2014/main" id="{E39C9D93-BCAE-F46C-CB1C-F8DF960A97FA}"/>
              </a:ext>
            </a:extLst>
          </p:cNvPr>
          <p:cNvSpPr/>
          <p:nvPr userDrawn="1"/>
        </p:nvSpPr>
        <p:spPr>
          <a:xfrm>
            <a:off x="10014451" y="1008612"/>
            <a:ext cx="1733042" cy="537082"/>
          </a:xfrm>
          <a:prstGeom prst="roundRect">
            <a:avLst/>
          </a:prstGeom>
          <a:gradFill flip="none" rotWithShape="1">
            <a:gsLst>
              <a:gs pos="0">
                <a:schemeClr val="accent4">
                  <a:lumMod val="5000"/>
                  <a:lumOff val="95000"/>
                </a:schemeClr>
              </a:gs>
              <a:gs pos="100000">
                <a:srgbClr val="FD8B51"/>
              </a:gs>
            </a:gsLst>
            <a:lin ang="10800000" scaled="0"/>
            <a:tileRect/>
          </a:gra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rtl="1"/>
            <a:endParaRPr lang="fa-IR" dirty="0"/>
          </a:p>
        </p:txBody>
      </p:sp>
      <p:sp>
        <p:nvSpPr>
          <p:cNvPr id="72" name="Rectangle: Rounded Corners 71">
            <a:hlinkClick r:id="" action="ppaction://noaction"/>
            <a:extLst>
              <a:ext uri="{FF2B5EF4-FFF2-40B4-BE49-F238E27FC236}">
                <a16:creationId xmlns:a16="http://schemas.microsoft.com/office/drawing/2014/main" id="{27A04E7F-1469-5E3D-D42E-451D5DBFE989}"/>
              </a:ext>
            </a:extLst>
          </p:cNvPr>
          <p:cNvSpPr/>
          <p:nvPr userDrawn="1"/>
        </p:nvSpPr>
        <p:spPr>
          <a:xfrm>
            <a:off x="9931895" y="4459297"/>
            <a:ext cx="1490320" cy="540296"/>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rtl="1"/>
            <a:r>
              <a:rPr lang="fa-IR" sz="1600" dirty="0">
                <a:solidFill>
                  <a:schemeClr val="tx1">
                    <a:lumMod val="85000"/>
                    <a:lumOff val="15000"/>
                  </a:schemeClr>
                </a:solidFill>
                <a:latin typeface="Shabnam" panose="020B0603030804020204" pitchFamily="34" charset="-78"/>
                <a:cs typeface="Shabnam" panose="020B0603030804020204" pitchFamily="34" charset="-78"/>
              </a:rPr>
              <a:t>درباره ما</a:t>
            </a:r>
            <a:endParaRPr lang="en-US" sz="1600" dirty="0">
              <a:solidFill>
                <a:schemeClr val="tx1">
                  <a:lumMod val="85000"/>
                  <a:lumOff val="15000"/>
                </a:schemeClr>
              </a:solidFill>
              <a:latin typeface="Shabnam" panose="020B0603030804020204" pitchFamily="34" charset="-78"/>
              <a:cs typeface="Shabnam" panose="020B0603030804020204" pitchFamily="34" charset="-78"/>
            </a:endParaRPr>
          </a:p>
        </p:txBody>
      </p:sp>
      <p:sp>
        <p:nvSpPr>
          <p:cNvPr id="133" name="Rectangle 132">
            <a:extLst>
              <a:ext uri="{FF2B5EF4-FFF2-40B4-BE49-F238E27FC236}">
                <a16:creationId xmlns:a16="http://schemas.microsoft.com/office/drawing/2014/main" id="{3997B776-6F98-1A40-52BA-44C0B5F453DA}"/>
              </a:ext>
            </a:extLst>
          </p:cNvPr>
          <p:cNvSpPr/>
          <p:nvPr userDrawn="1"/>
        </p:nvSpPr>
        <p:spPr>
          <a:xfrm>
            <a:off x="111386" y="112369"/>
            <a:ext cx="9485972" cy="6042988"/>
          </a:xfrm>
          <a:prstGeom prst="rect">
            <a:avLst/>
          </a:prstGeom>
          <a:solidFill>
            <a:schemeClr val="bg1">
              <a:lumMod val="95000"/>
            </a:schemeClr>
          </a:solidFill>
          <a:ln>
            <a:noFill/>
          </a:ln>
          <a:effectLst>
            <a:outerShdw blurRad="88900" sx="102000" sy="102000" algn="ctr" rotWithShape="0">
              <a:prstClr val="black">
                <a:alpha val="16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Rounded Corners 55">
            <a:hlinkClick r:id="rId2" action="ppaction://hlinksldjump"/>
            <a:extLst>
              <a:ext uri="{FF2B5EF4-FFF2-40B4-BE49-F238E27FC236}">
                <a16:creationId xmlns:a16="http://schemas.microsoft.com/office/drawing/2014/main" id="{97B532D6-46DA-7C4C-E980-C1F27F3CBFAE}"/>
              </a:ext>
            </a:extLst>
          </p:cNvPr>
          <p:cNvSpPr/>
          <p:nvPr userDrawn="1"/>
        </p:nvSpPr>
        <p:spPr>
          <a:xfrm>
            <a:off x="9931895" y="1010190"/>
            <a:ext cx="1490320" cy="540296"/>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rtl="1"/>
            <a:r>
              <a:rPr lang="fa-IR" sz="1600" dirty="0">
                <a:solidFill>
                  <a:schemeClr val="tx1">
                    <a:lumMod val="85000"/>
                    <a:lumOff val="15000"/>
                  </a:schemeClr>
                </a:solidFill>
                <a:latin typeface="Shabnam" panose="020B0603030804020204" pitchFamily="34" charset="-78"/>
                <a:cs typeface="Shabnam" panose="020B0603030804020204" pitchFamily="34" charset="-78"/>
              </a:rPr>
              <a:t>طراحی داخلی</a:t>
            </a:r>
            <a:endParaRPr lang="en-US" sz="1600" dirty="0">
              <a:solidFill>
                <a:schemeClr val="tx1">
                  <a:lumMod val="85000"/>
                  <a:lumOff val="15000"/>
                </a:schemeClr>
              </a:solidFill>
              <a:latin typeface="Shabnam" panose="020B0603030804020204" pitchFamily="34" charset="-78"/>
              <a:cs typeface="Shabnam" panose="020B0603030804020204" pitchFamily="34" charset="-78"/>
            </a:endParaRPr>
          </a:p>
        </p:txBody>
      </p:sp>
      <p:pic>
        <p:nvPicPr>
          <p:cNvPr id="4" name="Picture 3">
            <a:extLst>
              <a:ext uri="{FF2B5EF4-FFF2-40B4-BE49-F238E27FC236}">
                <a16:creationId xmlns:a16="http://schemas.microsoft.com/office/drawing/2014/main" id="{518964B7-50EB-98D0-4C83-03284906908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1391917" y="1074598"/>
            <a:ext cx="411480" cy="411480"/>
          </a:xfrm>
          <a:prstGeom prst="rect">
            <a:avLst/>
          </a:prstGeom>
        </p:spPr>
      </p:pic>
      <p:pic>
        <p:nvPicPr>
          <p:cNvPr id="6" name="Picture 5">
            <a:extLst>
              <a:ext uri="{FF2B5EF4-FFF2-40B4-BE49-F238E27FC236}">
                <a16:creationId xmlns:a16="http://schemas.microsoft.com/office/drawing/2014/main" id="{2896913E-B81E-D3BB-ED3E-FA1A8808F3F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391917" y="2804163"/>
            <a:ext cx="411480" cy="411480"/>
          </a:xfrm>
          <a:prstGeom prst="rect">
            <a:avLst/>
          </a:prstGeom>
        </p:spPr>
      </p:pic>
      <p:pic>
        <p:nvPicPr>
          <p:cNvPr id="11" name="Picture 10">
            <a:extLst>
              <a:ext uri="{FF2B5EF4-FFF2-40B4-BE49-F238E27FC236}">
                <a16:creationId xmlns:a16="http://schemas.microsoft.com/office/drawing/2014/main" id="{A8799A9C-779D-A2A7-4F31-0936D4F812D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391917" y="1939122"/>
            <a:ext cx="411480" cy="411480"/>
          </a:xfrm>
          <a:prstGeom prst="rect">
            <a:avLst/>
          </a:prstGeom>
        </p:spPr>
      </p:pic>
      <p:pic>
        <p:nvPicPr>
          <p:cNvPr id="17" name="Picture 16">
            <a:extLst>
              <a:ext uri="{FF2B5EF4-FFF2-40B4-BE49-F238E27FC236}">
                <a16:creationId xmlns:a16="http://schemas.microsoft.com/office/drawing/2014/main" id="{906A87D7-1789-4FFF-4541-C78F710FC160}"/>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1391917" y="3668687"/>
            <a:ext cx="411480" cy="411480"/>
          </a:xfrm>
          <a:prstGeom prst="rect">
            <a:avLst/>
          </a:prstGeom>
        </p:spPr>
      </p:pic>
      <p:pic>
        <p:nvPicPr>
          <p:cNvPr id="21" name="Picture 20">
            <a:extLst>
              <a:ext uri="{FF2B5EF4-FFF2-40B4-BE49-F238E27FC236}">
                <a16:creationId xmlns:a16="http://schemas.microsoft.com/office/drawing/2014/main" id="{A90B68C7-2C75-0413-6CE7-8430F9B626E5}"/>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1391917" y="4523705"/>
            <a:ext cx="411480" cy="411480"/>
          </a:xfrm>
          <a:prstGeom prst="rect">
            <a:avLst/>
          </a:prstGeom>
        </p:spPr>
      </p:pic>
      <p:pic>
        <p:nvPicPr>
          <p:cNvPr id="24" name="Picture 23">
            <a:extLst>
              <a:ext uri="{FF2B5EF4-FFF2-40B4-BE49-F238E27FC236}">
                <a16:creationId xmlns:a16="http://schemas.microsoft.com/office/drawing/2014/main" id="{93D4C18E-0458-6109-6044-254B6301D5C2}"/>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1391917" y="5388229"/>
            <a:ext cx="411480" cy="411480"/>
          </a:xfrm>
          <a:prstGeom prst="rect">
            <a:avLst/>
          </a:prstGeom>
        </p:spPr>
      </p:pic>
      <p:sp>
        <p:nvSpPr>
          <p:cNvPr id="29" name="Rectangle: Rounded Corners 28">
            <a:extLst>
              <a:ext uri="{FF2B5EF4-FFF2-40B4-BE49-F238E27FC236}">
                <a16:creationId xmlns:a16="http://schemas.microsoft.com/office/drawing/2014/main" id="{B5D10AAC-6D2F-2516-2E9D-B62696C1783A}"/>
              </a:ext>
            </a:extLst>
          </p:cNvPr>
          <p:cNvSpPr/>
          <p:nvPr userDrawn="1"/>
        </p:nvSpPr>
        <p:spPr>
          <a:xfrm>
            <a:off x="397368" y="244434"/>
            <a:ext cx="8932527" cy="423991"/>
          </a:xfrm>
          <a:prstGeom prst="roundRect">
            <a:avLst>
              <a:gd name="adj" fmla="val 16587"/>
            </a:avLst>
          </a:prstGeom>
          <a:solidFill>
            <a:schemeClr val="bg1"/>
          </a:solidFill>
          <a:ln w="2540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rtl="1"/>
            <a:endParaRPr lang="en-US" sz="3600" dirty="0">
              <a:solidFill>
                <a:schemeClr val="tx1">
                  <a:lumMod val="85000"/>
                  <a:lumOff val="15000"/>
                </a:schemeClr>
              </a:solidFill>
              <a:cs typeface="B Titr" panose="00000700000000000000" pitchFamily="2" charset="-78"/>
            </a:endParaRPr>
          </a:p>
        </p:txBody>
      </p:sp>
      <p:sp>
        <p:nvSpPr>
          <p:cNvPr id="18" name="Rectangle: Rounded Corners 17">
            <a:extLst>
              <a:ext uri="{FF2B5EF4-FFF2-40B4-BE49-F238E27FC236}">
                <a16:creationId xmlns:a16="http://schemas.microsoft.com/office/drawing/2014/main" id="{01DC4589-C5FA-0091-CB43-2DDABE08E981}"/>
              </a:ext>
            </a:extLst>
          </p:cNvPr>
          <p:cNvSpPr/>
          <p:nvPr userDrawn="1"/>
        </p:nvSpPr>
        <p:spPr>
          <a:xfrm>
            <a:off x="10158074" y="6349366"/>
            <a:ext cx="1573882" cy="423991"/>
          </a:xfrm>
          <a:prstGeom prst="roundRect">
            <a:avLst>
              <a:gd name="adj" fmla="val 16587"/>
            </a:avLst>
          </a:prstGeom>
          <a:solidFill>
            <a:srgbClr val="FFD44E"/>
          </a:solidFill>
          <a:ln>
            <a:no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F0B7B98F-AF09-770D-E13C-27547BFE6C0F}"/>
              </a:ext>
            </a:extLst>
          </p:cNvPr>
          <p:cNvSpPr txBox="1"/>
          <p:nvPr userDrawn="1"/>
        </p:nvSpPr>
        <p:spPr>
          <a:xfrm>
            <a:off x="181389" y="6283627"/>
            <a:ext cx="1664558" cy="646331"/>
          </a:xfrm>
          <a:prstGeom prst="rect">
            <a:avLst/>
          </a:prstGeom>
          <a:noFill/>
        </p:spPr>
        <p:txBody>
          <a:bodyPr wrap="none" rtlCol="0">
            <a:spAutoFit/>
          </a:bodyPr>
          <a:lstStyle/>
          <a:p>
            <a:r>
              <a:rPr lang="en-US" sz="3600" dirty="0">
                <a:solidFill>
                  <a:srgbClr val="FFD44E"/>
                </a:solidFill>
                <a:effectLst>
                  <a:outerShdw blurRad="38100" dist="38100" dir="2700000" algn="tl">
                    <a:srgbClr val="000000">
                      <a:alpha val="43137"/>
                    </a:srgbClr>
                  </a:outerShdw>
                </a:effectLst>
                <a:latin typeface="Brush Script MT" panose="03060802040406070304" pitchFamily="66" charset="0"/>
              </a:rPr>
              <a:t>MarjanA</a:t>
            </a:r>
          </a:p>
        </p:txBody>
      </p:sp>
    </p:spTree>
    <p:extLst>
      <p:ext uri="{BB962C8B-B14F-4D97-AF65-F5344CB8AC3E}">
        <p14:creationId xmlns:p14="http://schemas.microsoft.com/office/powerpoint/2010/main" val="21490863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624519A-26D1-DD46-92D7-9AC6E1108815}"/>
              </a:ext>
            </a:extLst>
          </p:cNvPr>
          <p:cNvSpPr/>
          <p:nvPr userDrawn="1"/>
        </p:nvSpPr>
        <p:spPr>
          <a:xfrm>
            <a:off x="-2" y="6264724"/>
            <a:ext cx="12192001" cy="593276"/>
          </a:xfrm>
          <a:prstGeom prst="rect">
            <a:avLst/>
          </a:prstGeom>
          <a:solidFill>
            <a:srgbClr val="257180"/>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4" name="Rectangle 3">
            <a:extLst>
              <a:ext uri="{FF2B5EF4-FFF2-40B4-BE49-F238E27FC236}">
                <a16:creationId xmlns:a16="http://schemas.microsoft.com/office/drawing/2014/main" id="{B880B5E5-001F-6AFD-D577-4CE15C89B766}"/>
              </a:ext>
            </a:extLst>
          </p:cNvPr>
          <p:cNvSpPr/>
          <p:nvPr userDrawn="1"/>
        </p:nvSpPr>
        <p:spPr>
          <a:xfrm>
            <a:off x="9759375" y="93466"/>
            <a:ext cx="2321239" cy="6042988"/>
          </a:xfrm>
          <a:prstGeom prst="rect">
            <a:avLst/>
          </a:prstGeom>
          <a:solidFill>
            <a:schemeClr val="bg1">
              <a:lumMod val="95000"/>
            </a:schemeClr>
          </a:solidFill>
          <a:ln>
            <a:noFill/>
          </a:ln>
          <a:effectLst>
            <a:outerShdw blurRad="88900" sx="102000" sy="102000" algn="ctr" rotWithShape="0">
              <a:prstClr val="black">
                <a:alpha val="16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Rounded Corners 19">
            <a:extLst>
              <a:ext uri="{FF2B5EF4-FFF2-40B4-BE49-F238E27FC236}">
                <a16:creationId xmlns:a16="http://schemas.microsoft.com/office/drawing/2014/main" id="{DDBA1053-E5AB-38C1-DB9C-693D66806547}"/>
              </a:ext>
            </a:extLst>
          </p:cNvPr>
          <p:cNvSpPr/>
          <p:nvPr userDrawn="1"/>
        </p:nvSpPr>
        <p:spPr>
          <a:xfrm>
            <a:off x="9946256" y="943232"/>
            <a:ext cx="1997521" cy="674212"/>
          </a:xfrm>
          <a:prstGeom prst="roundRect">
            <a:avLst/>
          </a:prstGeom>
          <a:solidFill>
            <a:schemeClr val="bg1"/>
          </a:solidFill>
          <a:ln w="38100">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46" name="Rectangle: Rounded Corners 45">
            <a:extLst>
              <a:ext uri="{FF2B5EF4-FFF2-40B4-BE49-F238E27FC236}">
                <a16:creationId xmlns:a16="http://schemas.microsoft.com/office/drawing/2014/main" id="{E00DABBC-18DA-D9D4-5F0F-F1AC33348F28}"/>
              </a:ext>
            </a:extLst>
          </p:cNvPr>
          <p:cNvSpPr/>
          <p:nvPr userDrawn="1"/>
        </p:nvSpPr>
        <p:spPr>
          <a:xfrm>
            <a:off x="9946256" y="1807756"/>
            <a:ext cx="1997522" cy="674212"/>
          </a:xfrm>
          <a:prstGeom prst="roundRect">
            <a:avLst/>
          </a:prstGeom>
          <a:solidFill>
            <a:schemeClr val="bg1"/>
          </a:solidFill>
          <a:ln w="38100">
            <a:solidFill>
              <a:srgbClr val="FD8B5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fa-IR" dirty="0"/>
          </a:p>
        </p:txBody>
      </p:sp>
      <p:sp>
        <p:nvSpPr>
          <p:cNvPr id="104" name="Rectangle: Rounded Corners 103">
            <a:extLst>
              <a:ext uri="{FF2B5EF4-FFF2-40B4-BE49-F238E27FC236}">
                <a16:creationId xmlns:a16="http://schemas.microsoft.com/office/drawing/2014/main" id="{A317AC96-9763-75E3-4CC9-520744BEF91B}"/>
              </a:ext>
            </a:extLst>
          </p:cNvPr>
          <p:cNvSpPr/>
          <p:nvPr userDrawn="1"/>
        </p:nvSpPr>
        <p:spPr>
          <a:xfrm>
            <a:off x="9946252" y="2672797"/>
            <a:ext cx="1997525" cy="674212"/>
          </a:xfrm>
          <a:prstGeom prst="roundRect">
            <a:avLst/>
          </a:prstGeom>
          <a:solidFill>
            <a:schemeClr val="bg1"/>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05" name="Rectangle: Rounded Corners 104">
            <a:extLst>
              <a:ext uri="{FF2B5EF4-FFF2-40B4-BE49-F238E27FC236}">
                <a16:creationId xmlns:a16="http://schemas.microsoft.com/office/drawing/2014/main" id="{D58A4FC4-B10D-323D-A096-9603DC1876A5}"/>
              </a:ext>
            </a:extLst>
          </p:cNvPr>
          <p:cNvSpPr/>
          <p:nvPr userDrawn="1"/>
        </p:nvSpPr>
        <p:spPr>
          <a:xfrm>
            <a:off x="9946252" y="3537321"/>
            <a:ext cx="1997526" cy="674212"/>
          </a:xfrm>
          <a:prstGeom prst="roundRect">
            <a:avLst/>
          </a:prstGeom>
          <a:solidFill>
            <a:schemeClr val="bg1"/>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fa-IR" dirty="0"/>
          </a:p>
        </p:txBody>
      </p:sp>
      <p:sp>
        <p:nvSpPr>
          <p:cNvPr id="106" name="Rectangle: Rounded Corners 105">
            <a:extLst>
              <a:ext uri="{FF2B5EF4-FFF2-40B4-BE49-F238E27FC236}">
                <a16:creationId xmlns:a16="http://schemas.microsoft.com/office/drawing/2014/main" id="{6F30C977-A6A7-8388-9B7F-374FE937994B}"/>
              </a:ext>
            </a:extLst>
          </p:cNvPr>
          <p:cNvSpPr/>
          <p:nvPr userDrawn="1"/>
        </p:nvSpPr>
        <p:spPr>
          <a:xfrm>
            <a:off x="9946252" y="4392339"/>
            <a:ext cx="1997526" cy="674212"/>
          </a:xfrm>
          <a:prstGeom prst="roundRect">
            <a:avLst/>
          </a:prstGeom>
          <a:solidFill>
            <a:schemeClr val="bg1"/>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07" name="Rectangle: Rounded Corners 106">
            <a:extLst>
              <a:ext uri="{FF2B5EF4-FFF2-40B4-BE49-F238E27FC236}">
                <a16:creationId xmlns:a16="http://schemas.microsoft.com/office/drawing/2014/main" id="{2FFB5C15-6483-CCF3-2675-FD09B5122802}"/>
              </a:ext>
            </a:extLst>
          </p:cNvPr>
          <p:cNvSpPr/>
          <p:nvPr userDrawn="1"/>
        </p:nvSpPr>
        <p:spPr>
          <a:xfrm>
            <a:off x="9946252" y="5256863"/>
            <a:ext cx="1997526" cy="674212"/>
          </a:xfrm>
          <a:prstGeom prst="roundRect">
            <a:avLst/>
          </a:prstGeom>
          <a:solidFill>
            <a:schemeClr val="bg1"/>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09" name="Rectangle: Rounded Corners 108">
            <a:hlinkClick r:id="" action="ppaction://noaction"/>
            <a:extLst>
              <a:ext uri="{FF2B5EF4-FFF2-40B4-BE49-F238E27FC236}">
                <a16:creationId xmlns:a16="http://schemas.microsoft.com/office/drawing/2014/main" id="{7F366E90-23D2-0360-486D-07740CC1D0E3}"/>
              </a:ext>
            </a:extLst>
          </p:cNvPr>
          <p:cNvSpPr/>
          <p:nvPr userDrawn="1"/>
        </p:nvSpPr>
        <p:spPr>
          <a:xfrm>
            <a:off x="9931895" y="2739755"/>
            <a:ext cx="1490320" cy="540296"/>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rtl="1"/>
            <a:r>
              <a:rPr lang="fa-IR" sz="1600" dirty="0">
                <a:solidFill>
                  <a:schemeClr val="tx1">
                    <a:lumMod val="85000"/>
                    <a:lumOff val="15000"/>
                  </a:schemeClr>
                </a:solidFill>
                <a:latin typeface="Shabnam" panose="020B0603030804020204" pitchFamily="34" charset="-78"/>
                <a:cs typeface="Shabnam" panose="020B0603030804020204" pitchFamily="34" charset="-78"/>
              </a:rPr>
              <a:t>طراحی ویلا</a:t>
            </a:r>
            <a:endParaRPr lang="en-US" sz="1600" dirty="0">
              <a:solidFill>
                <a:schemeClr val="tx1">
                  <a:lumMod val="85000"/>
                  <a:lumOff val="15000"/>
                </a:schemeClr>
              </a:solidFill>
              <a:latin typeface="Shabnam" panose="020B0603030804020204" pitchFamily="34" charset="-78"/>
              <a:cs typeface="Shabnam" panose="020B0603030804020204" pitchFamily="34" charset="-78"/>
            </a:endParaRPr>
          </a:p>
        </p:txBody>
      </p:sp>
      <p:sp>
        <p:nvSpPr>
          <p:cNvPr id="110" name="Rectangle: Rounded Corners 109">
            <a:hlinkClick r:id="" action="ppaction://noaction"/>
            <a:extLst>
              <a:ext uri="{FF2B5EF4-FFF2-40B4-BE49-F238E27FC236}">
                <a16:creationId xmlns:a16="http://schemas.microsoft.com/office/drawing/2014/main" id="{8DFCE48F-4883-1190-8DC3-54E013C4BEC7}"/>
              </a:ext>
            </a:extLst>
          </p:cNvPr>
          <p:cNvSpPr/>
          <p:nvPr userDrawn="1"/>
        </p:nvSpPr>
        <p:spPr>
          <a:xfrm>
            <a:off x="9931895" y="3604279"/>
            <a:ext cx="1490320" cy="540296"/>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rtl="1"/>
            <a:r>
              <a:rPr lang="fa-IR" sz="1600" dirty="0">
                <a:solidFill>
                  <a:schemeClr val="tx1">
                    <a:lumMod val="85000"/>
                    <a:lumOff val="15000"/>
                  </a:schemeClr>
                </a:solidFill>
                <a:latin typeface="Shabnam" panose="020B0603030804020204" pitchFamily="34" charset="-78"/>
                <a:cs typeface="Shabnam" panose="020B0603030804020204" pitchFamily="34" charset="-78"/>
              </a:rPr>
              <a:t>طراحی آشپزخانه</a:t>
            </a:r>
            <a:endParaRPr lang="en-US" sz="1600" dirty="0">
              <a:solidFill>
                <a:schemeClr val="tx1">
                  <a:lumMod val="85000"/>
                  <a:lumOff val="15000"/>
                </a:schemeClr>
              </a:solidFill>
              <a:latin typeface="Shabnam" panose="020B0603030804020204" pitchFamily="34" charset="-78"/>
              <a:cs typeface="Shabnam" panose="020B0603030804020204" pitchFamily="34" charset="-78"/>
            </a:endParaRPr>
          </a:p>
        </p:txBody>
      </p:sp>
      <p:sp>
        <p:nvSpPr>
          <p:cNvPr id="111" name="Rectangle: Rounded Corners 110">
            <a:hlinkClick r:id="" action="ppaction://noaction"/>
            <a:extLst>
              <a:ext uri="{FF2B5EF4-FFF2-40B4-BE49-F238E27FC236}">
                <a16:creationId xmlns:a16="http://schemas.microsoft.com/office/drawing/2014/main" id="{EDF7E6EA-51EB-FD8F-E90B-FF8EDC0B6E5B}"/>
              </a:ext>
            </a:extLst>
          </p:cNvPr>
          <p:cNvSpPr/>
          <p:nvPr userDrawn="1"/>
        </p:nvSpPr>
        <p:spPr>
          <a:xfrm>
            <a:off x="9931895" y="5323821"/>
            <a:ext cx="1490320" cy="540296"/>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rtl="1"/>
            <a:r>
              <a:rPr lang="fa-IR" sz="1600" dirty="0">
                <a:solidFill>
                  <a:schemeClr val="tx1">
                    <a:lumMod val="85000"/>
                    <a:lumOff val="15000"/>
                  </a:schemeClr>
                </a:solidFill>
                <a:latin typeface="Shabnam" panose="020B0603030804020204" pitchFamily="34" charset="-78"/>
                <a:cs typeface="Shabnam" panose="020B0603030804020204" pitchFamily="34" charset="-78"/>
              </a:rPr>
              <a:t>تماس با ما</a:t>
            </a:r>
            <a:endParaRPr lang="en-US" sz="1600" dirty="0">
              <a:solidFill>
                <a:schemeClr val="tx1">
                  <a:lumMod val="85000"/>
                  <a:lumOff val="15000"/>
                </a:schemeClr>
              </a:solidFill>
              <a:latin typeface="Shabnam" panose="020B0603030804020204" pitchFamily="34" charset="-78"/>
              <a:cs typeface="Shabnam" panose="020B0603030804020204" pitchFamily="34" charset="-78"/>
            </a:endParaRPr>
          </a:p>
        </p:txBody>
      </p:sp>
      <p:sp>
        <p:nvSpPr>
          <p:cNvPr id="113" name="Rectangle: Rounded Corners 112">
            <a:hlinkClick r:id="" action="ppaction://noaction"/>
            <a:extLst>
              <a:ext uri="{FF2B5EF4-FFF2-40B4-BE49-F238E27FC236}">
                <a16:creationId xmlns:a16="http://schemas.microsoft.com/office/drawing/2014/main" id="{0D0C38BD-3812-A9CA-EB56-4AEE73370B23}"/>
              </a:ext>
            </a:extLst>
          </p:cNvPr>
          <p:cNvSpPr/>
          <p:nvPr userDrawn="1"/>
        </p:nvSpPr>
        <p:spPr>
          <a:xfrm>
            <a:off x="9931895" y="4459297"/>
            <a:ext cx="1490320" cy="540296"/>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rtl="1"/>
            <a:r>
              <a:rPr lang="fa-IR" sz="1600" dirty="0">
                <a:solidFill>
                  <a:schemeClr val="tx1">
                    <a:lumMod val="85000"/>
                    <a:lumOff val="15000"/>
                  </a:schemeClr>
                </a:solidFill>
                <a:latin typeface="Shabnam" panose="020B0603030804020204" pitchFamily="34" charset="-78"/>
                <a:cs typeface="Shabnam" panose="020B0603030804020204" pitchFamily="34" charset="-78"/>
              </a:rPr>
              <a:t>درباره ما</a:t>
            </a:r>
            <a:endParaRPr lang="en-US" sz="1600" dirty="0">
              <a:solidFill>
                <a:schemeClr val="tx1">
                  <a:lumMod val="85000"/>
                  <a:lumOff val="15000"/>
                </a:schemeClr>
              </a:solidFill>
              <a:latin typeface="Shabnam" panose="020B0603030804020204" pitchFamily="34" charset="-78"/>
              <a:cs typeface="Shabnam" panose="020B0603030804020204" pitchFamily="34" charset="-78"/>
            </a:endParaRPr>
          </a:p>
        </p:txBody>
      </p:sp>
      <p:sp>
        <p:nvSpPr>
          <p:cNvPr id="114" name="Rectangle 113">
            <a:extLst>
              <a:ext uri="{FF2B5EF4-FFF2-40B4-BE49-F238E27FC236}">
                <a16:creationId xmlns:a16="http://schemas.microsoft.com/office/drawing/2014/main" id="{4D71834D-503B-BE5B-7517-1E1440544DE0}"/>
              </a:ext>
            </a:extLst>
          </p:cNvPr>
          <p:cNvSpPr/>
          <p:nvPr userDrawn="1"/>
        </p:nvSpPr>
        <p:spPr>
          <a:xfrm>
            <a:off x="137264" y="93466"/>
            <a:ext cx="9485972" cy="6042988"/>
          </a:xfrm>
          <a:prstGeom prst="rect">
            <a:avLst/>
          </a:prstGeom>
          <a:solidFill>
            <a:schemeClr val="bg1">
              <a:lumMod val="95000"/>
            </a:schemeClr>
          </a:solidFill>
          <a:ln>
            <a:noFill/>
          </a:ln>
          <a:effectLst>
            <a:outerShdw blurRad="88900" sx="102000" sy="102000" algn="ctr" rotWithShape="0">
              <a:prstClr val="black">
                <a:alpha val="16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Rounded Corners 114">
            <a:hlinkClick r:id="rId2" action="ppaction://hlinksldjump"/>
            <a:extLst>
              <a:ext uri="{FF2B5EF4-FFF2-40B4-BE49-F238E27FC236}">
                <a16:creationId xmlns:a16="http://schemas.microsoft.com/office/drawing/2014/main" id="{D8F47455-B951-6F64-396B-7368524DDCF0}"/>
              </a:ext>
            </a:extLst>
          </p:cNvPr>
          <p:cNvSpPr/>
          <p:nvPr userDrawn="1"/>
        </p:nvSpPr>
        <p:spPr>
          <a:xfrm>
            <a:off x="9931895" y="1010190"/>
            <a:ext cx="1490320" cy="540296"/>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rtl="1"/>
            <a:r>
              <a:rPr lang="fa-IR" sz="1600" dirty="0">
                <a:solidFill>
                  <a:schemeClr val="tx1">
                    <a:lumMod val="85000"/>
                    <a:lumOff val="15000"/>
                  </a:schemeClr>
                </a:solidFill>
                <a:latin typeface="Shabnam" panose="020B0603030804020204" pitchFamily="34" charset="-78"/>
                <a:cs typeface="Shabnam" panose="020B0603030804020204" pitchFamily="34" charset="-78"/>
              </a:rPr>
              <a:t>طراحی داخلی</a:t>
            </a:r>
            <a:endParaRPr lang="en-US" sz="1600" dirty="0">
              <a:solidFill>
                <a:schemeClr val="tx1">
                  <a:lumMod val="85000"/>
                  <a:lumOff val="15000"/>
                </a:schemeClr>
              </a:solidFill>
              <a:latin typeface="Shabnam" panose="020B0603030804020204" pitchFamily="34" charset="-78"/>
              <a:cs typeface="Shabnam" panose="020B0603030804020204" pitchFamily="34" charset="-78"/>
            </a:endParaRPr>
          </a:p>
        </p:txBody>
      </p:sp>
      <p:pic>
        <p:nvPicPr>
          <p:cNvPr id="116" name="Picture 115">
            <a:extLst>
              <a:ext uri="{FF2B5EF4-FFF2-40B4-BE49-F238E27FC236}">
                <a16:creationId xmlns:a16="http://schemas.microsoft.com/office/drawing/2014/main" id="{764E06EB-50B0-12CA-2DC0-F5FD26737F79}"/>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1391917" y="1074598"/>
            <a:ext cx="411480" cy="411480"/>
          </a:xfrm>
          <a:prstGeom prst="rect">
            <a:avLst/>
          </a:prstGeom>
        </p:spPr>
      </p:pic>
      <p:pic>
        <p:nvPicPr>
          <p:cNvPr id="117" name="Picture 116">
            <a:extLst>
              <a:ext uri="{FF2B5EF4-FFF2-40B4-BE49-F238E27FC236}">
                <a16:creationId xmlns:a16="http://schemas.microsoft.com/office/drawing/2014/main" id="{94870764-3CB6-C5DB-BE9A-D626FB42D46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391917" y="2804163"/>
            <a:ext cx="411480" cy="411480"/>
          </a:xfrm>
          <a:prstGeom prst="rect">
            <a:avLst/>
          </a:prstGeom>
        </p:spPr>
      </p:pic>
      <p:sp>
        <p:nvSpPr>
          <p:cNvPr id="123" name="Rectangle: Rounded Corners 122">
            <a:extLst>
              <a:ext uri="{FF2B5EF4-FFF2-40B4-BE49-F238E27FC236}">
                <a16:creationId xmlns:a16="http://schemas.microsoft.com/office/drawing/2014/main" id="{48805ED3-72C5-EE74-7E67-414F35C62CEF}"/>
              </a:ext>
            </a:extLst>
          </p:cNvPr>
          <p:cNvSpPr/>
          <p:nvPr userDrawn="1"/>
        </p:nvSpPr>
        <p:spPr>
          <a:xfrm>
            <a:off x="10018114" y="1876321"/>
            <a:ext cx="1733042" cy="537082"/>
          </a:xfrm>
          <a:prstGeom prst="roundRect">
            <a:avLst/>
          </a:prstGeom>
          <a:gradFill flip="none" rotWithShape="1">
            <a:gsLst>
              <a:gs pos="0">
                <a:schemeClr val="accent4">
                  <a:lumMod val="5000"/>
                  <a:lumOff val="95000"/>
                </a:schemeClr>
              </a:gs>
              <a:gs pos="100000">
                <a:srgbClr val="FD8B51"/>
              </a:gs>
            </a:gsLst>
            <a:lin ang="10800000" scaled="0"/>
            <a:tileRect/>
          </a:gra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rtl="1"/>
            <a:endParaRPr lang="fa-IR" dirty="0"/>
          </a:p>
        </p:txBody>
      </p:sp>
      <p:pic>
        <p:nvPicPr>
          <p:cNvPr id="119" name="Picture 118">
            <a:extLst>
              <a:ext uri="{FF2B5EF4-FFF2-40B4-BE49-F238E27FC236}">
                <a16:creationId xmlns:a16="http://schemas.microsoft.com/office/drawing/2014/main" id="{7B8033D7-8EA5-BE2F-AAD7-1B992DF62C5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391917" y="3668687"/>
            <a:ext cx="411480" cy="411480"/>
          </a:xfrm>
          <a:prstGeom prst="rect">
            <a:avLst/>
          </a:prstGeom>
        </p:spPr>
      </p:pic>
      <p:pic>
        <p:nvPicPr>
          <p:cNvPr id="120" name="Picture 119">
            <a:extLst>
              <a:ext uri="{FF2B5EF4-FFF2-40B4-BE49-F238E27FC236}">
                <a16:creationId xmlns:a16="http://schemas.microsoft.com/office/drawing/2014/main" id="{45C61A4E-9F85-8DED-932E-18A8B0471B8B}"/>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1391917" y="4523705"/>
            <a:ext cx="411480" cy="411480"/>
          </a:xfrm>
          <a:prstGeom prst="rect">
            <a:avLst/>
          </a:prstGeom>
        </p:spPr>
      </p:pic>
      <p:pic>
        <p:nvPicPr>
          <p:cNvPr id="121" name="Picture 120">
            <a:extLst>
              <a:ext uri="{FF2B5EF4-FFF2-40B4-BE49-F238E27FC236}">
                <a16:creationId xmlns:a16="http://schemas.microsoft.com/office/drawing/2014/main" id="{E3ED0317-AEDA-FFE2-9EB8-136866F67B32}"/>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1391917" y="5388229"/>
            <a:ext cx="411480" cy="411480"/>
          </a:xfrm>
          <a:prstGeom prst="rect">
            <a:avLst/>
          </a:prstGeom>
        </p:spPr>
      </p:pic>
      <p:sp>
        <p:nvSpPr>
          <p:cNvPr id="108" name="Rectangle: Rounded Corners 107">
            <a:hlinkClick r:id="" action="ppaction://noaction"/>
            <a:extLst>
              <a:ext uri="{FF2B5EF4-FFF2-40B4-BE49-F238E27FC236}">
                <a16:creationId xmlns:a16="http://schemas.microsoft.com/office/drawing/2014/main" id="{AA110EFF-5243-F8A4-6006-733E1B0C0E63}"/>
              </a:ext>
            </a:extLst>
          </p:cNvPr>
          <p:cNvSpPr/>
          <p:nvPr userDrawn="1"/>
        </p:nvSpPr>
        <p:spPr>
          <a:xfrm>
            <a:off x="10213671" y="1874714"/>
            <a:ext cx="1208544" cy="540296"/>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rtl="1"/>
            <a:r>
              <a:rPr lang="fa-IR" sz="1600" dirty="0">
                <a:solidFill>
                  <a:schemeClr val="tx1">
                    <a:lumMod val="85000"/>
                    <a:lumOff val="15000"/>
                  </a:schemeClr>
                </a:solidFill>
                <a:latin typeface="Shabnam" panose="020B0603030804020204" pitchFamily="34" charset="-78"/>
                <a:cs typeface="Shabnam" panose="020B0603030804020204" pitchFamily="34" charset="-78"/>
              </a:rPr>
              <a:t>طراحی نما</a:t>
            </a:r>
            <a:endParaRPr lang="en-US" sz="1600" dirty="0">
              <a:solidFill>
                <a:schemeClr val="tx1">
                  <a:lumMod val="85000"/>
                  <a:lumOff val="15000"/>
                </a:schemeClr>
              </a:solidFill>
              <a:latin typeface="Shabnam" panose="020B0603030804020204" pitchFamily="34" charset="-78"/>
              <a:cs typeface="Shabnam" panose="020B0603030804020204" pitchFamily="34" charset="-78"/>
            </a:endParaRPr>
          </a:p>
        </p:txBody>
      </p:sp>
      <p:pic>
        <p:nvPicPr>
          <p:cNvPr id="118" name="Picture 117">
            <a:extLst>
              <a:ext uri="{FF2B5EF4-FFF2-40B4-BE49-F238E27FC236}">
                <a16:creationId xmlns:a16="http://schemas.microsoft.com/office/drawing/2014/main" id="{D188338D-EC02-B59D-51A2-04B29C4F38B9}"/>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1391917" y="1939122"/>
            <a:ext cx="411480" cy="411480"/>
          </a:xfrm>
          <a:prstGeom prst="rect">
            <a:avLst/>
          </a:prstGeom>
        </p:spPr>
      </p:pic>
      <p:sp>
        <p:nvSpPr>
          <p:cNvPr id="8" name="Rectangle: Rounded Corners 7">
            <a:extLst>
              <a:ext uri="{FF2B5EF4-FFF2-40B4-BE49-F238E27FC236}">
                <a16:creationId xmlns:a16="http://schemas.microsoft.com/office/drawing/2014/main" id="{00FFEBB2-31E0-B072-8ACE-55D339B99602}"/>
              </a:ext>
            </a:extLst>
          </p:cNvPr>
          <p:cNvSpPr/>
          <p:nvPr userDrawn="1"/>
        </p:nvSpPr>
        <p:spPr>
          <a:xfrm>
            <a:off x="397368" y="201301"/>
            <a:ext cx="8932527" cy="423991"/>
          </a:xfrm>
          <a:prstGeom prst="roundRect">
            <a:avLst>
              <a:gd name="adj" fmla="val 16587"/>
            </a:avLst>
          </a:prstGeom>
          <a:solidFill>
            <a:schemeClr val="bg1"/>
          </a:solidFill>
          <a:ln w="2540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rtl="1"/>
            <a:endParaRPr lang="en-US" sz="3600" dirty="0">
              <a:solidFill>
                <a:schemeClr val="tx1">
                  <a:lumMod val="85000"/>
                  <a:lumOff val="15000"/>
                </a:schemeClr>
              </a:solidFill>
              <a:cs typeface="B Titr" panose="00000700000000000000" pitchFamily="2" charset="-78"/>
            </a:endParaRPr>
          </a:p>
        </p:txBody>
      </p:sp>
      <p:sp>
        <p:nvSpPr>
          <p:cNvPr id="12" name="Rectangle: Rounded Corners 11">
            <a:extLst>
              <a:ext uri="{FF2B5EF4-FFF2-40B4-BE49-F238E27FC236}">
                <a16:creationId xmlns:a16="http://schemas.microsoft.com/office/drawing/2014/main" id="{B49FC135-80EF-8905-4F46-2555D8781DEB}"/>
              </a:ext>
            </a:extLst>
          </p:cNvPr>
          <p:cNvSpPr/>
          <p:nvPr userDrawn="1"/>
        </p:nvSpPr>
        <p:spPr>
          <a:xfrm>
            <a:off x="10158074" y="6349366"/>
            <a:ext cx="1573882" cy="423991"/>
          </a:xfrm>
          <a:prstGeom prst="roundRect">
            <a:avLst>
              <a:gd name="adj" fmla="val 16587"/>
            </a:avLst>
          </a:prstGeom>
          <a:solidFill>
            <a:srgbClr val="FFD44E"/>
          </a:solidFill>
          <a:ln>
            <a:no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86BEC433-0226-9A9A-DA9D-9F4933FDDE81}"/>
              </a:ext>
            </a:extLst>
          </p:cNvPr>
          <p:cNvSpPr txBox="1"/>
          <p:nvPr userDrawn="1"/>
        </p:nvSpPr>
        <p:spPr>
          <a:xfrm>
            <a:off x="181389" y="6283627"/>
            <a:ext cx="1664558" cy="646331"/>
          </a:xfrm>
          <a:prstGeom prst="rect">
            <a:avLst/>
          </a:prstGeom>
          <a:noFill/>
        </p:spPr>
        <p:txBody>
          <a:bodyPr wrap="none" rtlCol="0">
            <a:spAutoFit/>
          </a:bodyPr>
          <a:lstStyle/>
          <a:p>
            <a:r>
              <a:rPr lang="en-US" sz="3600" dirty="0">
                <a:solidFill>
                  <a:srgbClr val="FFD44E"/>
                </a:solidFill>
                <a:effectLst>
                  <a:outerShdw blurRad="38100" dist="38100" dir="2700000" algn="tl">
                    <a:srgbClr val="000000">
                      <a:alpha val="43137"/>
                    </a:srgbClr>
                  </a:outerShdw>
                </a:effectLst>
                <a:latin typeface="Brush Script MT" panose="03060802040406070304" pitchFamily="66" charset="0"/>
              </a:rPr>
              <a:t>MarjanA</a:t>
            </a:r>
          </a:p>
        </p:txBody>
      </p:sp>
    </p:spTree>
    <p:extLst>
      <p:ext uri="{BB962C8B-B14F-4D97-AF65-F5344CB8AC3E}">
        <p14:creationId xmlns:p14="http://schemas.microsoft.com/office/powerpoint/2010/main" val="3515002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F54521B-106D-DBF5-C898-A375F99C2CF5}"/>
              </a:ext>
            </a:extLst>
          </p:cNvPr>
          <p:cNvSpPr/>
          <p:nvPr userDrawn="1"/>
        </p:nvSpPr>
        <p:spPr>
          <a:xfrm>
            <a:off x="-2" y="6264724"/>
            <a:ext cx="12192001" cy="593276"/>
          </a:xfrm>
          <a:prstGeom prst="rect">
            <a:avLst/>
          </a:prstGeom>
          <a:solidFill>
            <a:srgbClr val="257180"/>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4" name="Rectangle 3">
            <a:extLst>
              <a:ext uri="{FF2B5EF4-FFF2-40B4-BE49-F238E27FC236}">
                <a16:creationId xmlns:a16="http://schemas.microsoft.com/office/drawing/2014/main" id="{1A59028B-714D-F936-2890-202B7FA96AF9}"/>
              </a:ext>
            </a:extLst>
          </p:cNvPr>
          <p:cNvSpPr/>
          <p:nvPr userDrawn="1"/>
        </p:nvSpPr>
        <p:spPr>
          <a:xfrm>
            <a:off x="9759375" y="93466"/>
            <a:ext cx="2321239" cy="6042988"/>
          </a:xfrm>
          <a:prstGeom prst="rect">
            <a:avLst/>
          </a:prstGeom>
          <a:solidFill>
            <a:schemeClr val="bg1">
              <a:lumMod val="95000"/>
            </a:schemeClr>
          </a:solidFill>
          <a:ln>
            <a:noFill/>
          </a:ln>
          <a:effectLst>
            <a:outerShdw blurRad="88900" sx="102000" sy="102000" algn="ctr" rotWithShape="0">
              <a:prstClr val="black">
                <a:alpha val="16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Rounded Corners 19">
            <a:extLst>
              <a:ext uri="{FF2B5EF4-FFF2-40B4-BE49-F238E27FC236}">
                <a16:creationId xmlns:a16="http://schemas.microsoft.com/office/drawing/2014/main" id="{4CD2FC2C-73E9-24FE-4B6A-9DFC8BA49449}"/>
              </a:ext>
            </a:extLst>
          </p:cNvPr>
          <p:cNvSpPr/>
          <p:nvPr userDrawn="1"/>
        </p:nvSpPr>
        <p:spPr>
          <a:xfrm>
            <a:off x="9946256" y="943232"/>
            <a:ext cx="1997521" cy="674212"/>
          </a:xfrm>
          <a:prstGeom prst="roundRect">
            <a:avLst/>
          </a:prstGeom>
          <a:solidFill>
            <a:schemeClr val="bg1"/>
          </a:solidFill>
          <a:ln w="38100">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46" name="Rectangle: Rounded Corners 45">
            <a:extLst>
              <a:ext uri="{FF2B5EF4-FFF2-40B4-BE49-F238E27FC236}">
                <a16:creationId xmlns:a16="http://schemas.microsoft.com/office/drawing/2014/main" id="{85C45C93-15FD-FEDA-170A-A48480654E3B}"/>
              </a:ext>
            </a:extLst>
          </p:cNvPr>
          <p:cNvSpPr/>
          <p:nvPr userDrawn="1"/>
        </p:nvSpPr>
        <p:spPr>
          <a:xfrm>
            <a:off x="9946256" y="1807756"/>
            <a:ext cx="1997522" cy="674212"/>
          </a:xfrm>
          <a:prstGeom prst="roundRect">
            <a:avLst/>
          </a:prstGeom>
          <a:solidFill>
            <a:schemeClr val="bg1"/>
          </a:solidFill>
          <a:ln w="38100">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fa-IR" dirty="0"/>
          </a:p>
        </p:txBody>
      </p:sp>
      <p:sp>
        <p:nvSpPr>
          <p:cNvPr id="104" name="Rectangle: Rounded Corners 103">
            <a:extLst>
              <a:ext uri="{FF2B5EF4-FFF2-40B4-BE49-F238E27FC236}">
                <a16:creationId xmlns:a16="http://schemas.microsoft.com/office/drawing/2014/main" id="{25FC1166-E42E-1723-C279-42D49DC5C0BD}"/>
              </a:ext>
            </a:extLst>
          </p:cNvPr>
          <p:cNvSpPr/>
          <p:nvPr userDrawn="1"/>
        </p:nvSpPr>
        <p:spPr>
          <a:xfrm>
            <a:off x="9946252" y="2672797"/>
            <a:ext cx="1997525" cy="674212"/>
          </a:xfrm>
          <a:prstGeom prst="roundRect">
            <a:avLst/>
          </a:prstGeom>
          <a:solidFill>
            <a:schemeClr val="bg1"/>
          </a:solidFill>
          <a:ln w="38100">
            <a:solidFill>
              <a:srgbClr val="FD8B5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lvl="0" algn="ctr"/>
            <a:endParaRPr lang="fa-IR"/>
          </a:p>
        </p:txBody>
      </p:sp>
      <p:sp>
        <p:nvSpPr>
          <p:cNvPr id="105" name="Rectangle: Rounded Corners 104">
            <a:extLst>
              <a:ext uri="{FF2B5EF4-FFF2-40B4-BE49-F238E27FC236}">
                <a16:creationId xmlns:a16="http://schemas.microsoft.com/office/drawing/2014/main" id="{A846B22A-C746-52DE-F6AC-4AB721C695E8}"/>
              </a:ext>
            </a:extLst>
          </p:cNvPr>
          <p:cNvSpPr/>
          <p:nvPr userDrawn="1"/>
        </p:nvSpPr>
        <p:spPr>
          <a:xfrm>
            <a:off x="9946252" y="3537321"/>
            <a:ext cx="1997526" cy="674212"/>
          </a:xfrm>
          <a:prstGeom prst="roundRect">
            <a:avLst/>
          </a:prstGeom>
          <a:solidFill>
            <a:schemeClr val="bg1"/>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fa-IR" dirty="0"/>
          </a:p>
        </p:txBody>
      </p:sp>
      <p:sp>
        <p:nvSpPr>
          <p:cNvPr id="106" name="Rectangle: Rounded Corners 105">
            <a:extLst>
              <a:ext uri="{FF2B5EF4-FFF2-40B4-BE49-F238E27FC236}">
                <a16:creationId xmlns:a16="http://schemas.microsoft.com/office/drawing/2014/main" id="{F686C4C7-3630-28D2-0103-2A9F8EB47AB4}"/>
              </a:ext>
            </a:extLst>
          </p:cNvPr>
          <p:cNvSpPr/>
          <p:nvPr userDrawn="1"/>
        </p:nvSpPr>
        <p:spPr>
          <a:xfrm>
            <a:off x="9946252" y="4392339"/>
            <a:ext cx="1997526" cy="674212"/>
          </a:xfrm>
          <a:prstGeom prst="roundRect">
            <a:avLst/>
          </a:prstGeom>
          <a:solidFill>
            <a:schemeClr val="bg1"/>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07" name="Rectangle: Rounded Corners 106">
            <a:extLst>
              <a:ext uri="{FF2B5EF4-FFF2-40B4-BE49-F238E27FC236}">
                <a16:creationId xmlns:a16="http://schemas.microsoft.com/office/drawing/2014/main" id="{BB3C1EB7-CA5E-86D6-F5A7-DAFB10FA5A3F}"/>
              </a:ext>
            </a:extLst>
          </p:cNvPr>
          <p:cNvSpPr/>
          <p:nvPr userDrawn="1"/>
        </p:nvSpPr>
        <p:spPr>
          <a:xfrm>
            <a:off x="9946252" y="5256863"/>
            <a:ext cx="1997526" cy="674212"/>
          </a:xfrm>
          <a:prstGeom prst="roundRect">
            <a:avLst/>
          </a:prstGeom>
          <a:solidFill>
            <a:schemeClr val="bg1"/>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09" name="Rectangle: Rounded Corners 108">
            <a:hlinkClick r:id="" action="ppaction://noaction"/>
            <a:extLst>
              <a:ext uri="{FF2B5EF4-FFF2-40B4-BE49-F238E27FC236}">
                <a16:creationId xmlns:a16="http://schemas.microsoft.com/office/drawing/2014/main" id="{9D33E81E-ECFC-8FB5-D2B9-FB88DB7443D3}"/>
              </a:ext>
            </a:extLst>
          </p:cNvPr>
          <p:cNvSpPr/>
          <p:nvPr userDrawn="1"/>
        </p:nvSpPr>
        <p:spPr>
          <a:xfrm>
            <a:off x="9931895" y="3604279"/>
            <a:ext cx="1490320" cy="540296"/>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rtl="1"/>
            <a:r>
              <a:rPr lang="fa-IR" sz="1600" dirty="0">
                <a:solidFill>
                  <a:schemeClr val="tx1">
                    <a:lumMod val="85000"/>
                    <a:lumOff val="15000"/>
                  </a:schemeClr>
                </a:solidFill>
                <a:latin typeface="Shabnam" panose="020B0603030804020204" pitchFamily="34" charset="-78"/>
                <a:cs typeface="Shabnam" panose="020B0603030804020204" pitchFamily="34" charset="-78"/>
              </a:rPr>
              <a:t>طراحی آشپزخانه</a:t>
            </a:r>
            <a:endParaRPr lang="en-US" sz="1600" dirty="0">
              <a:solidFill>
                <a:schemeClr val="tx1">
                  <a:lumMod val="85000"/>
                  <a:lumOff val="15000"/>
                </a:schemeClr>
              </a:solidFill>
              <a:latin typeface="Shabnam" panose="020B0603030804020204" pitchFamily="34" charset="-78"/>
              <a:cs typeface="Shabnam" panose="020B0603030804020204" pitchFamily="34" charset="-78"/>
            </a:endParaRPr>
          </a:p>
        </p:txBody>
      </p:sp>
      <p:sp>
        <p:nvSpPr>
          <p:cNvPr id="110" name="Rectangle: Rounded Corners 109">
            <a:hlinkClick r:id="" action="ppaction://noaction"/>
            <a:extLst>
              <a:ext uri="{FF2B5EF4-FFF2-40B4-BE49-F238E27FC236}">
                <a16:creationId xmlns:a16="http://schemas.microsoft.com/office/drawing/2014/main" id="{27FCF293-4E18-2BA3-8639-465BF58E0BEC}"/>
              </a:ext>
            </a:extLst>
          </p:cNvPr>
          <p:cNvSpPr/>
          <p:nvPr userDrawn="1"/>
        </p:nvSpPr>
        <p:spPr>
          <a:xfrm>
            <a:off x="9931895" y="5323821"/>
            <a:ext cx="1490320" cy="540296"/>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rtl="1"/>
            <a:r>
              <a:rPr lang="fa-IR" sz="1600" dirty="0">
                <a:solidFill>
                  <a:schemeClr val="tx1">
                    <a:lumMod val="85000"/>
                    <a:lumOff val="15000"/>
                  </a:schemeClr>
                </a:solidFill>
                <a:latin typeface="Shabnam" panose="020B0603030804020204" pitchFamily="34" charset="-78"/>
                <a:cs typeface="Shabnam" panose="020B0603030804020204" pitchFamily="34" charset="-78"/>
              </a:rPr>
              <a:t>تماس با ما</a:t>
            </a:r>
            <a:endParaRPr lang="en-US" sz="1600" dirty="0">
              <a:solidFill>
                <a:schemeClr val="tx1">
                  <a:lumMod val="85000"/>
                  <a:lumOff val="15000"/>
                </a:schemeClr>
              </a:solidFill>
              <a:latin typeface="Shabnam" panose="020B0603030804020204" pitchFamily="34" charset="-78"/>
              <a:cs typeface="Shabnam" panose="020B0603030804020204" pitchFamily="34" charset="-78"/>
            </a:endParaRPr>
          </a:p>
        </p:txBody>
      </p:sp>
      <p:sp>
        <p:nvSpPr>
          <p:cNvPr id="111" name="Rectangle: Rounded Corners 110">
            <a:hlinkClick r:id="" action="ppaction://noaction"/>
            <a:extLst>
              <a:ext uri="{FF2B5EF4-FFF2-40B4-BE49-F238E27FC236}">
                <a16:creationId xmlns:a16="http://schemas.microsoft.com/office/drawing/2014/main" id="{A2EAB215-F420-0350-CB88-E31133EF24E6}"/>
              </a:ext>
            </a:extLst>
          </p:cNvPr>
          <p:cNvSpPr/>
          <p:nvPr userDrawn="1"/>
        </p:nvSpPr>
        <p:spPr>
          <a:xfrm>
            <a:off x="9931895" y="4459297"/>
            <a:ext cx="1490320" cy="540296"/>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rtl="1"/>
            <a:r>
              <a:rPr lang="fa-IR" sz="1600" dirty="0">
                <a:solidFill>
                  <a:schemeClr val="tx1">
                    <a:lumMod val="85000"/>
                    <a:lumOff val="15000"/>
                  </a:schemeClr>
                </a:solidFill>
                <a:latin typeface="Shabnam" panose="020B0603030804020204" pitchFamily="34" charset="-78"/>
                <a:cs typeface="Shabnam" panose="020B0603030804020204" pitchFamily="34" charset="-78"/>
              </a:rPr>
              <a:t>درباره ما</a:t>
            </a:r>
            <a:endParaRPr lang="en-US" sz="1600" dirty="0">
              <a:solidFill>
                <a:schemeClr val="tx1">
                  <a:lumMod val="85000"/>
                  <a:lumOff val="15000"/>
                </a:schemeClr>
              </a:solidFill>
              <a:latin typeface="Shabnam" panose="020B0603030804020204" pitchFamily="34" charset="-78"/>
              <a:cs typeface="Shabnam" panose="020B0603030804020204" pitchFamily="34" charset="-78"/>
            </a:endParaRPr>
          </a:p>
        </p:txBody>
      </p:sp>
      <p:sp>
        <p:nvSpPr>
          <p:cNvPr id="112" name="Rectangle 111">
            <a:extLst>
              <a:ext uri="{FF2B5EF4-FFF2-40B4-BE49-F238E27FC236}">
                <a16:creationId xmlns:a16="http://schemas.microsoft.com/office/drawing/2014/main" id="{0CC0339A-BF67-A17F-A83E-A800F6519B8D}"/>
              </a:ext>
            </a:extLst>
          </p:cNvPr>
          <p:cNvSpPr/>
          <p:nvPr userDrawn="1"/>
        </p:nvSpPr>
        <p:spPr>
          <a:xfrm>
            <a:off x="111386" y="103512"/>
            <a:ext cx="9485972" cy="6042988"/>
          </a:xfrm>
          <a:prstGeom prst="rect">
            <a:avLst/>
          </a:prstGeom>
          <a:solidFill>
            <a:schemeClr val="bg1">
              <a:lumMod val="95000"/>
            </a:schemeClr>
          </a:solidFill>
          <a:ln>
            <a:noFill/>
          </a:ln>
          <a:effectLst>
            <a:outerShdw blurRad="88900" sx="102000" sy="102000" algn="ctr" rotWithShape="0">
              <a:prstClr val="black">
                <a:alpha val="16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Rounded Corners 112">
            <a:hlinkClick r:id="rId2" action="ppaction://hlinksldjump"/>
            <a:extLst>
              <a:ext uri="{FF2B5EF4-FFF2-40B4-BE49-F238E27FC236}">
                <a16:creationId xmlns:a16="http://schemas.microsoft.com/office/drawing/2014/main" id="{3CB6549B-EEF8-2E95-92F6-12D67E7E2326}"/>
              </a:ext>
            </a:extLst>
          </p:cNvPr>
          <p:cNvSpPr/>
          <p:nvPr userDrawn="1"/>
        </p:nvSpPr>
        <p:spPr>
          <a:xfrm>
            <a:off x="9931895" y="1010190"/>
            <a:ext cx="1490320" cy="540296"/>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rtl="1"/>
            <a:r>
              <a:rPr lang="fa-IR" sz="1600" dirty="0">
                <a:solidFill>
                  <a:schemeClr val="tx1">
                    <a:lumMod val="85000"/>
                    <a:lumOff val="15000"/>
                  </a:schemeClr>
                </a:solidFill>
                <a:latin typeface="Shabnam" panose="020B0603030804020204" pitchFamily="34" charset="-78"/>
                <a:cs typeface="Shabnam" panose="020B0603030804020204" pitchFamily="34" charset="-78"/>
              </a:rPr>
              <a:t>طراحی داخلی</a:t>
            </a:r>
            <a:endParaRPr lang="en-US" sz="1600" dirty="0">
              <a:solidFill>
                <a:schemeClr val="tx1">
                  <a:lumMod val="85000"/>
                  <a:lumOff val="15000"/>
                </a:schemeClr>
              </a:solidFill>
              <a:latin typeface="Shabnam" panose="020B0603030804020204" pitchFamily="34" charset="-78"/>
              <a:cs typeface="Shabnam" panose="020B0603030804020204" pitchFamily="34" charset="-78"/>
            </a:endParaRPr>
          </a:p>
        </p:txBody>
      </p:sp>
      <p:pic>
        <p:nvPicPr>
          <p:cNvPr id="114" name="Picture 113">
            <a:extLst>
              <a:ext uri="{FF2B5EF4-FFF2-40B4-BE49-F238E27FC236}">
                <a16:creationId xmlns:a16="http://schemas.microsoft.com/office/drawing/2014/main" id="{C9A2F4CB-BF3F-A5D0-4E2C-F1FB032044F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1391917" y="1074598"/>
            <a:ext cx="411480" cy="411480"/>
          </a:xfrm>
          <a:prstGeom prst="rect">
            <a:avLst/>
          </a:prstGeom>
        </p:spPr>
      </p:pic>
      <p:pic>
        <p:nvPicPr>
          <p:cNvPr id="117" name="Picture 116">
            <a:extLst>
              <a:ext uri="{FF2B5EF4-FFF2-40B4-BE49-F238E27FC236}">
                <a16:creationId xmlns:a16="http://schemas.microsoft.com/office/drawing/2014/main" id="{10AB3252-693D-F343-D94C-7F56EAF8284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391917" y="3668687"/>
            <a:ext cx="411480" cy="411480"/>
          </a:xfrm>
          <a:prstGeom prst="rect">
            <a:avLst/>
          </a:prstGeom>
        </p:spPr>
      </p:pic>
      <p:pic>
        <p:nvPicPr>
          <p:cNvPr id="118" name="Picture 117">
            <a:extLst>
              <a:ext uri="{FF2B5EF4-FFF2-40B4-BE49-F238E27FC236}">
                <a16:creationId xmlns:a16="http://schemas.microsoft.com/office/drawing/2014/main" id="{0D6415C5-EFAF-7D04-AAEF-BFF4C135E80F}"/>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391917" y="4523705"/>
            <a:ext cx="411480" cy="411480"/>
          </a:xfrm>
          <a:prstGeom prst="rect">
            <a:avLst/>
          </a:prstGeom>
        </p:spPr>
      </p:pic>
      <p:pic>
        <p:nvPicPr>
          <p:cNvPr id="119" name="Picture 118">
            <a:extLst>
              <a:ext uri="{FF2B5EF4-FFF2-40B4-BE49-F238E27FC236}">
                <a16:creationId xmlns:a16="http://schemas.microsoft.com/office/drawing/2014/main" id="{576BFEA5-CAE7-BFC8-63A7-F6EA3B62B6C9}"/>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1391917" y="5388229"/>
            <a:ext cx="411480" cy="411480"/>
          </a:xfrm>
          <a:prstGeom prst="rect">
            <a:avLst/>
          </a:prstGeom>
        </p:spPr>
      </p:pic>
      <p:sp>
        <p:nvSpPr>
          <p:cNvPr id="121" name="Rectangle: Rounded Corners 120">
            <a:hlinkClick r:id="" action="ppaction://noaction"/>
            <a:extLst>
              <a:ext uri="{FF2B5EF4-FFF2-40B4-BE49-F238E27FC236}">
                <a16:creationId xmlns:a16="http://schemas.microsoft.com/office/drawing/2014/main" id="{CA5B359D-78A3-B618-EFD2-761780DF87E9}"/>
              </a:ext>
            </a:extLst>
          </p:cNvPr>
          <p:cNvSpPr/>
          <p:nvPr userDrawn="1"/>
        </p:nvSpPr>
        <p:spPr>
          <a:xfrm>
            <a:off x="10213671" y="1874714"/>
            <a:ext cx="1208544" cy="540296"/>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rtl="1"/>
            <a:r>
              <a:rPr lang="fa-IR" sz="1600" dirty="0">
                <a:solidFill>
                  <a:schemeClr val="tx1">
                    <a:lumMod val="85000"/>
                    <a:lumOff val="15000"/>
                  </a:schemeClr>
                </a:solidFill>
                <a:latin typeface="Shabnam" panose="020B0603030804020204" pitchFamily="34" charset="-78"/>
                <a:cs typeface="Shabnam" panose="020B0603030804020204" pitchFamily="34" charset="-78"/>
              </a:rPr>
              <a:t>طراحی نما</a:t>
            </a:r>
            <a:endParaRPr lang="en-US" sz="1600" dirty="0">
              <a:solidFill>
                <a:schemeClr val="tx1">
                  <a:lumMod val="85000"/>
                  <a:lumOff val="15000"/>
                </a:schemeClr>
              </a:solidFill>
              <a:latin typeface="Shabnam" panose="020B0603030804020204" pitchFamily="34" charset="-78"/>
              <a:cs typeface="Shabnam" panose="020B0603030804020204" pitchFamily="34" charset="-78"/>
            </a:endParaRPr>
          </a:p>
        </p:txBody>
      </p:sp>
      <p:pic>
        <p:nvPicPr>
          <p:cNvPr id="122" name="Picture 121">
            <a:extLst>
              <a:ext uri="{FF2B5EF4-FFF2-40B4-BE49-F238E27FC236}">
                <a16:creationId xmlns:a16="http://schemas.microsoft.com/office/drawing/2014/main" id="{8EC9D4C2-8F9A-981F-9984-2BD58D8BB5FD}"/>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1391917" y="1939122"/>
            <a:ext cx="411480" cy="411480"/>
          </a:xfrm>
          <a:prstGeom prst="rect">
            <a:avLst/>
          </a:prstGeom>
        </p:spPr>
      </p:pic>
      <p:sp>
        <p:nvSpPr>
          <p:cNvPr id="123" name="Rectangle: Rounded Corners 122">
            <a:extLst>
              <a:ext uri="{FF2B5EF4-FFF2-40B4-BE49-F238E27FC236}">
                <a16:creationId xmlns:a16="http://schemas.microsoft.com/office/drawing/2014/main" id="{25B804C4-F731-0804-0AD4-DF642EEDC156}"/>
              </a:ext>
            </a:extLst>
          </p:cNvPr>
          <p:cNvSpPr/>
          <p:nvPr userDrawn="1"/>
        </p:nvSpPr>
        <p:spPr>
          <a:xfrm>
            <a:off x="10015125" y="2742969"/>
            <a:ext cx="1733042" cy="537082"/>
          </a:xfrm>
          <a:prstGeom prst="roundRect">
            <a:avLst/>
          </a:prstGeom>
          <a:gradFill flip="none" rotWithShape="1">
            <a:gsLst>
              <a:gs pos="0">
                <a:schemeClr val="accent4">
                  <a:lumMod val="5000"/>
                  <a:lumOff val="95000"/>
                </a:schemeClr>
              </a:gs>
              <a:gs pos="100000">
                <a:srgbClr val="FD8B51"/>
              </a:gs>
            </a:gsLst>
            <a:lin ang="10800000" scaled="0"/>
            <a:tileRect/>
          </a:gra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rtl="1"/>
            <a:endParaRPr lang="fa-IR" dirty="0"/>
          </a:p>
        </p:txBody>
      </p:sp>
      <p:sp>
        <p:nvSpPr>
          <p:cNvPr id="108" name="Rectangle: Rounded Corners 107">
            <a:hlinkClick r:id="" action="ppaction://noaction"/>
            <a:extLst>
              <a:ext uri="{FF2B5EF4-FFF2-40B4-BE49-F238E27FC236}">
                <a16:creationId xmlns:a16="http://schemas.microsoft.com/office/drawing/2014/main" id="{4A0DF440-960C-9A6E-A0FB-F11E3A66B07D}"/>
              </a:ext>
            </a:extLst>
          </p:cNvPr>
          <p:cNvSpPr/>
          <p:nvPr userDrawn="1"/>
        </p:nvSpPr>
        <p:spPr>
          <a:xfrm>
            <a:off x="9931895" y="2739755"/>
            <a:ext cx="1490320" cy="540296"/>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rtl="1"/>
            <a:r>
              <a:rPr lang="fa-IR" sz="1600" dirty="0">
                <a:solidFill>
                  <a:schemeClr val="tx1">
                    <a:lumMod val="85000"/>
                    <a:lumOff val="15000"/>
                  </a:schemeClr>
                </a:solidFill>
                <a:latin typeface="Shabnam" panose="020B0603030804020204" pitchFamily="34" charset="-78"/>
                <a:cs typeface="Shabnam" panose="020B0603030804020204" pitchFamily="34" charset="-78"/>
              </a:rPr>
              <a:t>طراحی ویلا</a:t>
            </a:r>
            <a:endParaRPr lang="en-US" sz="1600" dirty="0">
              <a:solidFill>
                <a:schemeClr val="tx1">
                  <a:lumMod val="85000"/>
                  <a:lumOff val="15000"/>
                </a:schemeClr>
              </a:solidFill>
              <a:latin typeface="Shabnam" panose="020B0603030804020204" pitchFamily="34" charset="-78"/>
              <a:cs typeface="Shabnam" panose="020B0603030804020204" pitchFamily="34" charset="-78"/>
            </a:endParaRPr>
          </a:p>
        </p:txBody>
      </p:sp>
      <p:pic>
        <p:nvPicPr>
          <p:cNvPr id="115" name="Picture 114">
            <a:extLst>
              <a:ext uri="{FF2B5EF4-FFF2-40B4-BE49-F238E27FC236}">
                <a16:creationId xmlns:a16="http://schemas.microsoft.com/office/drawing/2014/main" id="{D9F3B2B4-B53F-6E9B-BE50-AC0B0B37F104}"/>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1391917" y="2804163"/>
            <a:ext cx="411480" cy="411480"/>
          </a:xfrm>
          <a:prstGeom prst="rect">
            <a:avLst/>
          </a:prstGeom>
        </p:spPr>
      </p:pic>
      <p:sp>
        <p:nvSpPr>
          <p:cNvPr id="8" name="Rectangle: Rounded Corners 7">
            <a:extLst>
              <a:ext uri="{FF2B5EF4-FFF2-40B4-BE49-F238E27FC236}">
                <a16:creationId xmlns:a16="http://schemas.microsoft.com/office/drawing/2014/main" id="{571A89CA-66BF-89D6-3074-057A1D5D1531}"/>
              </a:ext>
            </a:extLst>
          </p:cNvPr>
          <p:cNvSpPr/>
          <p:nvPr userDrawn="1"/>
        </p:nvSpPr>
        <p:spPr>
          <a:xfrm>
            <a:off x="397368" y="201301"/>
            <a:ext cx="8932527" cy="423991"/>
          </a:xfrm>
          <a:prstGeom prst="roundRect">
            <a:avLst>
              <a:gd name="adj" fmla="val 16587"/>
            </a:avLst>
          </a:prstGeom>
          <a:solidFill>
            <a:schemeClr val="bg1"/>
          </a:solidFill>
          <a:ln w="2540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rtl="1"/>
            <a:endParaRPr lang="en-US" sz="3600" dirty="0">
              <a:solidFill>
                <a:schemeClr val="tx1">
                  <a:lumMod val="85000"/>
                  <a:lumOff val="15000"/>
                </a:schemeClr>
              </a:solidFill>
              <a:cs typeface="B Titr" panose="00000700000000000000" pitchFamily="2" charset="-78"/>
            </a:endParaRPr>
          </a:p>
        </p:txBody>
      </p:sp>
      <p:sp>
        <p:nvSpPr>
          <p:cNvPr id="9" name="Rectangle: Rounded Corners 8">
            <a:extLst>
              <a:ext uri="{FF2B5EF4-FFF2-40B4-BE49-F238E27FC236}">
                <a16:creationId xmlns:a16="http://schemas.microsoft.com/office/drawing/2014/main" id="{843BD25D-2E1F-ADF7-A0D1-BA4DC19FEA5A}"/>
              </a:ext>
            </a:extLst>
          </p:cNvPr>
          <p:cNvSpPr/>
          <p:nvPr userDrawn="1"/>
        </p:nvSpPr>
        <p:spPr>
          <a:xfrm>
            <a:off x="10158074" y="6349366"/>
            <a:ext cx="1573882" cy="423991"/>
          </a:xfrm>
          <a:prstGeom prst="roundRect">
            <a:avLst>
              <a:gd name="adj" fmla="val 16587"/>
            </a:avLst>
          </a:prstGeom>
          <a:solidFill>
            <a:srgbClr val="FFD44E"/>
          </a:solidFill>
          <a:ln>
            <a:no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B8A9D311-0940-1F97-441E-9B008D4FFC6C}"/>
              </a:ext>
            </a:extLst>
          </p:cNvPr>
          <p:cNvSpPr txBox="1"/>
          <p:nvPr userDrawn="1"/>
        </p:nvSpPr>
        <p:spPr>
          <a:xfrm>
            <a:off x="181389" y="6283627"/>
            <a:ext cx="1664558" cy="646331"/>
          </a:xfrm>
          <a:prstGeom prst="rect">
            <a:avLst/>
          </a:prstGeom>
          <a:noFill/>
        </p:spPr>
        <p:txBody>
          <a:bodyPr wrap="none" rtlCol="0">
            <a:spAutoFit/>
          </a:bodyPr>
          <a:lstStyle/>
          <a:p>
            <a:r>
              <a:rPr lang="en-US" sz="3600" dirty="0">
                <a:solidFill>
                  <a:srgbClr val="FFD44E"/>
                </a:solidFill>
                <a:effectLst>
                  <a:outerShdw blurRad="38100" dist="38100" dir="2700000" algn="tl">
                    <a:srgbClr val="000000">
                      <a:alpha val="43137"/>
                    </a:srgbClr>
                  </a:outerShdw>
                </a:effectLst>
                <a:latin typeface="Brush Script MT" panose="03060802040406070304" pitchFamily="66" charset="0"/>
              </a:rPr>
              <a:t>MarjanA</a:t>
            </a:r>
          </a:p>
        </p:txBody>
      </p:sp>
    </p:spTree>
    <p:extLst>
      <p:ext uri="{BB962C8B-B14F-4D97-AF65-F5344CB8AC3E}">
        <p14:creationId xmlns:p14="http://schemas.microsoft.com/office/powerpoint/2010/main" val="41929253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4F26B2A-8351-B20C-ACAF-41C2212BF6D9}"/>
              </a:ext>
            </a:extLst>
          </p:cNvPr>
          <p:cNvSpPr/>
          <p:nvPr userDrawn="1"/>
        </p:nvSpPr>
        <p:spPr>
          <a:xfrm>
            <a:off x="-2" y="6264724"/>
            <a:ext cx="12192001" cy="593276"/>
          </a:xfrm>
          <a:prstGeom prst="rect">
            <a:avLst/>
          </a:prstGeom>
          <a:solidFill>
            <a:srgbClr val="257180"/>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5" name="Rectangle 4">
            <a:extLst>
              <a:ext uri="{FF2B5EF4-FFF2-40B4-BE49-F238E27FC236}">
                <a16:creationId xmlns:a16="http://schemas.microsoft.com/office/drawing/2014/main" id="{4EBA4E08-E6BC-390C-0DA0-64E2C31B7091}"/>
              </a:ext>
            </a:extLst>
          </p:cNvPr>
          <p:cNvSpPr/>
          <p:nvPr userDrawn="1"/>
        </p:nvSpPr>
        <p:spPr>
          <a:xfrm>
            <a:off x="9759375" y="93466"/>
            <a:ext cx="2321239" cy="6042988"/>
          </a:xfrm>
          <a:prstGeom prst="rect">
            <a:avLst/>
          </a:prstGeom>
          <a:solidFill>
            <a:schemeClr val="bg1">
              <a:lumMod val="95000"/>
            </a:schemeClr>
          </a:solidFill>
          <a:ln>
            <a:noFill/>
          </a:ln>
          <a:effectLst>
            <a:outerShdw blurRad="88900" sx="102000" sy="102000" algn="ctr" rotWithShape="0">
              <a:prstClr val="black">
                <a:alpha val="16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Rounded Corners 45">
            <a:extLst>
              <a:ext uri="{FF2B5EF4-FFF2-40B4-BE49-F238E27FC236}">
                <a16:creationId xmlns:a16="http://schemas.microsoft.com/office/drawing/2014/main" id="{C1781176-143E-954E-F785-830221C0CB3C}"/>
              </a:ext>
            </a:extLst>
          </p:cNvPr>
          <p:cNvSpPr/>
          <p:nvPr userDrawn="1"/>
        </p:nvSpPr>
        <p:spPr>
          <a:xfrm>
            <a:off x="9946256" y="943232"/>
            <a:ext cx="1997521" cy="674212"/>
          </a:xfrm>
          <a:prstGeom prst="roundRect">
            <a:avLst/>
          </a:prstGeom>
          <a:solidFill>
            <a:schemeClr val="bg1"/>
          </a:solidFill>
          <a:ln w="38100">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04" name="Rectangle: Rounded Corners 103">
            <a:extLst>
              <a:ext uri="{FF2B5EF4-FFF2-40B4-BE49-F238E27FC236}">
                <a16:creationId xmlns:a16="http://schemas.microsoft.com/office/drawing/2014/main" id="{3C0A0378-8AF4-C8D5-2729-CDD4510C3588}"/>
              </a:ext>
            </a:extLst>
          </p:cNvPr>
          <p:cNvSpPr/>
          <p:nvPr userDrawn="1"/>
        </p:nvSpPr>
        <p:spPr>
          <a:xfrm>
            <a:off x="9946256" y="1807756"/>
            <a:ext cx="1997522" cy="674212"/>
          </a:xfrm>
          <a:prstGeom prst="roundRect">
            <a:avLst/>
          </a:prstGeom>
          <a:solidFill>
            <a:schemeClr val="bg1"/>
          </a:solidFill>
          <a:ln w="38100">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fa-IR" dirty="0"/>
          </a:p>
        </p:txBody>
      </p:sp>
      <p:sp>
        <p:nvSpPr>
          <p:cNvPr id="105" name="Rectangle: Rounded Corners 104">
            <a:extLst>
              <a:ext uri="{FF2B5EF4-FFF2-40B4-BE49-F238E27FC236}">
                <a16:creationId xmlns:a16="http://schemas.microsoft.com/office/drawing/2014/main" id="{D8C58637-0CAC-E346-3CE8-652CF4CF7F4F}"/>
              </a:ext>
            </a:extLst>
          </p:cNvPr>
          <p:cNvSpPr/>
          <p:nvPr userDrawn="1"/>
        </p:nvSpPr>
        <p:spPr>
          <a:xfrm>
            <a:off x="9946252" y="2672797"/>
            <a:ext cx="1997525" cy="674212"/>
          </a:xfrm>
          <a:prstGeom prst="roundRect">
            <a:avLst/>
          </a:prstGeom>
          <a:solidFill>
            <a:schemeClr val="bg1"/>
          </a:solidFill>
          <a:ln w="38100">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lvl="0" algn="ctr"/>
            <a:endParaRPr lang="fa-IR"/>
          </a:p>
        </p:txBody>
      </p:sp>
      <p:sp>
        <p:nvSpPr>
          <p:cNvPr id="106" name="Rectangle: Rounded Corners 105">
            <a:extLst>
              <a:ext uri="{FF2B5EF4-FFF2-40B4-BE49-F238E27FC236}">
                <a16:creationId xmlns:a16="http://schemas.microsoft.com/office/drawing/2014/main" id="{48B886BD-64CC-316B-753B-2145FBA036EE}"/>
              </a:ext>
            </a:extLst>
          </p:cNvPr>
          <p:cNvSpPr/>
          <p:nvPr userDrawn="1"/>
        </p:nvSpPr>
        <p:spPr>
          <a:xfrm>
            <a:off x="9946252" y="3537321"/>
            <a:ext cx="1997526" cy="674212"/>
          </a:xfrm>
          <a:prstGeom prst="roundRect">
            <a:avLst/>
          </a:prstGeom>
          <a:solidFill>
            <a:schemeClr val="bg1"/>
          </a:solidFill>
          <a:ln w="38100">
            <a:solidFill>
              <a:srgbClr val="FD8B5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lvl="0" algn="ctr"/>
            <a:endParaRPr lang="fa-IR" dirty="0"/>
          </a:p>
        </p:txBody>
      </p:sp>
      <p:sp>
        <p:nvSpPr>
          <p:cNvPr id="107" name="Rectangle: Rounded Corners 106">
            <a:extLst>
              <a:ext uri="{FF2B5EF4-FFF2-40B4-BE49-F238E27FC236}">
                <a16:creationId xmlns:a16="http://schemas.microsoft.com/office/drawing/2014/main" id="{04DDC0FE-CC2B-E4CE-C7DB-611C20FA06B5}"/>
              </a:ext>
            </a:extLst>
          </p:cNvPr>
          <p:cNvSpPr/>
          <p:nvPr userDrawn="1"/>
        </p:nvSpPr>
        <p:spPr>
          <a:xfrm>
            <a:off x="9946252" y="4392339"/>
            <a:ext cx="1997526" cy="674212"/>
          </a:xfrm>
          <a:prstGeom prst="roundRect">
            <a:avLst/>
          </a:prstGeom>
          <a:solidFill>
            <a:schemeClr val="bg1"/>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08" name="Rectangle: Rounded Corners 107">
            <a:extLst>
              <a:ext uri="{FF2B5EF4-FFF2-40B4-BE49-F238E27FC236}">
                <a16:creationId xmlns:a16="http://schemas.microsoft.com/office/drawing/2014/main" id="{D6A68AEE-A6E2-0116-0538-D0A6E2660D7B}"/>
              </a:ext>
            </a:extLst>
          </p:cNvPr>
          <p:cNvSpPr/>
          <p:nvPr userDrawn="1"/>
        </p:nvSpPr>
        <p:spPr>
          <a:xfrm>
            <a:off x="9946252" y="5256863"/>
            <a:ext cx="1997526" cy="674212"/>
          </a:xfrm>
          <a:prstGeom prst="roundRect">
            <a:avLst/>
          </a:prstGeom>
          <a:solidFill>
            <a:schemeClr val="bg1"/>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10" name="Rectangle: Rounded Corners 109">
            <a:hlinkClick r:id="" action="ppaction://noaction"/>
            <a:extLst>
              <a:ext uri="{FF2B5EF4-FFF2-40B4-BE49-F238E27FC236}">
                <a16:creationId xmlns:a16="http://schemas.microsoft.com/office/drawing/2014/main" id="{B0C0BFC0-DF06-941B-5034-E77D8AE8AF53}"/>
              </a:ext>
            </a:extLst>
          </p:cNvPr>
          <p:cNvSpPr/>
          <p:nvPr userDrawn="1"/>
        </p:nvSpPr>
        <p:spPr>
          <a:xfrm>
            <a:off x="9931895" y="5323821"/>
            <a:ext cx="1490320" cy="540296"/>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rtl="1"/>
            <a:r>
              <a:rPr lang="fa-IR" sz="1600" dirty="0">
                <a:solidFill>
                  <a:schemeClr val="tx1">
                    <a:lumMod val="85000"/>
                    <a:lumOff val="15000"/>
                  </a:schemeClr>
                </a:solidFill>
                <a:latin typeface="Shabnam" panose="020B0603030804020204" pitchFamily="34" charset="-78"/>
                <a:cs typeface="Shabnam" panose="020B0603030804020204" pitchFamily="34" charset="-78"/>
              </a:rPr>
              <a:t>تماس با ما</a:t>
            </a:r>
            <a:endParaRPr lang="en-US" sz="1600" dirty="0">
              <a:solidFill>
                <a:schemeClr val="tx1">
                  <a:lumMod val="85000"/>
                  <a:lumOff val="15000"/>
                </a:schemeClr>
              </a:solidFill>
              <a:latin typeface="Shabnam" panose="020B0603030804020204" pitchFamily="34" charset="-78"/>
              <a:cs typeface="Shabnam" panose="020B0603030804020204" pitchFamily="34" charset="-78"/>
            </a:endParaRPr>
          </a:p>
        </p:txBody>
      </p:sp>
      <p:sp>
        <p:nvSpPr>
          <p:cNvPr id="111" name="Rectangle: Rounded Corners 110">
            <a:hlinkClick r:id="" action="ppaction://noaction"/>
            <a:extLst>
              <a:ext uri="{FF2B5EF4-FFF2-40B4-BE49-F238E27FC236}">
                <a16:creationId xmlns:a16="http://schemas.microsoft.com/office/drawing/2014/main" id="{6913B9F9-EE53-9123-4453-0C04E855F837}"/>
              </a:ext>
            </a:extLst>
          </p:cNvPr>
          <p:cNvSpPr/>
          <p:nvPr userDrawn="1"/>
        </p:nvSpPr>
        <p:spPr>
          <a:xfrm>
            <a:off x="9931895" y="4459297"/>
            <a:ext cx="1490320" cy="540296"/>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rtl="1"/>
            <a:r>
              <a:rPr lang="fa-IR" sz="1600" dirty="0">
                <a:solidFill>
                  <a:schemeClr val="tx1">
                    <a:lumMod val="85000"/>
                    <a:lumOff val="15000"/>
                  </a:schemeClr>
                </a:solidFill>
                <a:latin typeface="Shabnam" panose="020B0603030804020204" pitchFamily="34" charset="-78"/>
                <a:cs typeface="Shabnam" panose="020B0603030804020204" pitchFamily="34" charset="-78"/>
              </a:rPr>
              <a:t>درباره ما</a:t>
            </a:r>
            <a:endParaRPr lang="en-US" sz="1600" dirty="0">
              <a:solidFill>
                <a:schemeClr val="tx1">
                  <a:lumMod val="85000"/>
                  <a:lumOff val="15000"/>
                </a:schemeClr>
              </a:solidFill>
              <a:latin typeface="Shabnam" panose="020B0603030804020204" pitchFamily="34" charset="-78"/>
              <a:cs typeface="Shabnam" panose="020B0603030804020204" pitchFamily="34" charset="-78"/>
            </a:endParaRPr>
          </a:p>
        </p:txBody>
      </p:sp>
      <p:sp>
        <p:nvSpPr>
          <p:cNvPr id="112" name="Rectangle 111">
            <a:extLst>
              <a:ext uri="{FF2B5EF4-FFF2-40B4-BE49-F238E27FC236}">
                <a16:creationId xmlns:a16="http://schemas.microsoft.com/office/drawing/2014/main" id="{B3F94A1F-A966-D7E8-12F3-281FB3AFFB06}"/>
              </a:ext>
            </a:extLst>
          </p:cNvPr>
          <p:cNvSpPr/>
          <p:nvPr userDrawn="1"/>
        </p:nvSpPr>
        <p:spPr>
          <a:xfrm>
            <a:off x="111386" y="103512"/>
            <a:ext cx="9485972" cy="6042988"/>
          </a:xfrm>
          <a:prstGeom prst="rect">
            <a:avLst/>
          </a:prstGeom>
          <a:solidFill>
            <a:schemeClr val="bg1">
              <a:lumMod val="95000"/>
            </a:schemeClr>
          </a:solidFill>
          <a:ln>
            <a:noFill/>
          </a:ln>
          <a:effectLst>
            <a:outerShdw blurRad="88900" sx="102000" sy="102000" algn="ctr" rotWithShape="0">
              <a:prstClr val="black">
                <a:alpha val="16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Rounded Corners 112">
            <a:hlinkClick r:id="rId2" action="ppaction://hlinksldjump"/>
            <a:extLst>
              <a:ext uri="{FF2B5EF4-FFF2-40B4-BE49-F238E27FC236}">
                <a16:creationId xmlns:a16="http://schemas.microsoft.com/office/drawing/2014/main" id="{73749A4C-8201-6B12-ECB7-BCA704C4C42A}"/>
              </a:ext>
            </a:extLst>
          </p:cNvPr>
          <p:cNvSpPr/>
          <p:nvPr userDrawn="1"/>
        </p:nvSpPr>
        <p:spPr>
          <a:xfrm>
            <a:off x="9931895" y="1010190"/>
            <a:ext cx="1490320" cy="540296"/>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rtl="1"/>
            <a:r>
              <a:rPr lang="fa-IR" sz="1600" dirty="0">
                <a:solidFill>
                  <a:schemeClr val="tx1">
                    <a:lumMod val="85000"/>
                    <a:lumOff val="15000"/>
                  </a:schemeClr>
                </a:solidFill>
                <a:latin typeface="Shabnam" panose="020B0603030804020204" pitchFamily="34" charset="-78"/>
                <a:cs typeface="Shabnam" panose="020B0603030804020204" pitchFamily="34" charset="-78"/>
              </a:rPr>
              <a:t>طراحی داخلی</a:t>
            </a:r>
            <a:endParaRPr lang="en-US" sz="1600" dirty="0">
              <a:solidFill>
                <a:schemeClr val="tx1">
                  <a:lumMod val="85000"/>
                  <a:lumOff val="15000"/>
                </a:schemeClr>
              </a:solidFill>
              <a:latin typeface="Shabnam" panose="020B0603030804020204" pitchFamily="34" charset="-78"/>
              <a:cs typeface="Shabnam" panose="020B0603030804020204" pitchFamily="34" charset="-78"/>
            </a:endParaRPr>
          </a:p>
        </p:txBody>
      </p:sp>
      <p:pic>
        <p:nvPicPr>
          <p:cNvPr id="114" name="Picture 113">
            <a:extLst>
              <a:ext uri="{FF2B5EF4-FFF2-40B4-BE49-F238E27FC236}">
                <a16:creationId xmlns:a16="http://schemas.microsoft.com/office/drawing/2014/main" id="{61958EE6-B51D-A775-FEE9-5CEB3E325D6A}"/>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1391917" y="1074598"/>
            <a:ext cx="411480" cy="411480"/>
          </a:xfrm>
          <a:prstGeom prst="rect">
            <a:avLst/>
          </a:prstGeom>
        </p:spPr>
      </p:pic>
      <p:pic>
        <p:nvPicPr>
          <p:cNvPr id="116" name="Picture 115">
            <a:extLst>
              <a:ext uri="{FF2B5EF4-FFF2-40B4-BE49-F238E27FC236}">
                <a16:creationId xmlns:a16="http://schemas.microsoft.com/office/drawing/2014/main" id="{951A8B70-BE4B-D637-C635-257830FADEC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391917" y="4523705"/>
            <a:ext cx="411480" cy="411480"/>
          </a:xfrm>
          <a:prstGeom prst="rect">
            <a:avLst/>
          </a:prstGeom>
        </p:spPr>
      </p:pic>
      <p:pic>
        <p:nvPicPr>
          <p:cNvPr id="117" name="Picture 116">
            <a:extLst>
              <a:ext uri="{FF2B5EF4-FFF2-40B4-BE49-F238E27FC236}">
                <a16:creationId xmlns:a16="http://schemas.microsoft.com/office/drawing/2014/main" id="{1BC573DA-FC18-6F85-2FB1-0DAD80BC6D09}"/>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391917" y="5388229"/>
            <a:ext cx="411480" cy="411480"/>
          </a:xfrm>
          <a:prstGeom prst="rect">
            <a:avLst/>
          </a:prstGeom>
        </p:spPr>
      </p:pic>
      <p:sp>
        <p:nvSpPr>
          <p:cNvPr id="119" name="Rectangle: Rounded Corners 118">
            <a:hlinkClick r:id="" action="ppaction://noaction"/>
            <a:extLst>
              <a:ext uri="{FF2B5EF4-FFF2-40B4-BE49-F238E27FC236}">
                <a16:creationId xmlns:a16="http://schemas.microsoft.com/office/drawing/2014/main" id="{6F289F81-7A7F-B6C6-4513-26B5CF1E63A5}"/>
              </a:ext>
            </a:extLst>
          </p:cNvPr>
          <p:cNvSpPr/>
          <p:nvPr userDrawn="1"/>
        </p:nvSpPr>
        <p:spPr>
          <a:xfrm>
            <a:off x="10213671" y="1874714"/>
            <a:ext cx="1208544" cy="540296"/>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rtl="1"/>
            <a:r>
              <a:rPr lang="fa-IR" sz="1600" dirty="0">
                <a:solidFill>
                  <a:schemeClr val="tx1">
                    <a:lumMod val="85000"/>
                    <a:lumOff val="15000"/>
                  </a:schemeClr>
                </a:solidFill>
                <a:latin typeface="Shabnam" panose="020B0603030804020204" pitchFamily="34" charset="-78"/>
                <a:cs typeface="Shabnam" panose="020B0603030804020204" pitchFamily="34" charset="-78"/>
              </a:rPr>
              <a:t>طراحی نما</a:t>
            </a:r>
            <a:endParaRPr lang="en-US" sz="1600" dirty="0">
              <a:solidFill>
                <a:schemeClr val="tx1">
                  <a:lumMod val="85000"/>
                  <a:lumOff val="15000"/>
                </a:schemeClr>
              </a:solidFill>
              <a:latin typeface="Shabnam" panose="020B0603030804020204" pitchFamily="34" charset="-78"/>
              <a:cs typeface="Shabnam" panose="020B0603030804020204" pitchFamily="34" charset="-78"/>
            </a:endParaRPr>
          </a:p>
        </p:txBody>
      </p:sp>
      <p:pic>
        <p:nvPicPr>
          <p:cNvPr id="120" name="Picture 119">
            <a:extLst>
              <a:ext uri="{FF2B5EF4-FFF2-40B4-BE49-F238E27FC236}">
                <a16:creationId xmlns:a16="http://schemas.microsoft.com/office/drawing/2014/main" id="{351AAEA6-1191-4B14-FE8E-0174917DCEE0}"/>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1391917" y="1939122"/>
            <a:ext cx="411480" cy="411480"/>
          </a:xfrm>
          <a:prstGeom prst="rect">
            <a:avLst/>
          </a:prstGeom>
        </p:spPr>
      </p:pic>
      <p:sp>
        <p:nvSpPr>
          <p:cNvPr id="122" name="Rectangle: Rounded Corners 121">
            <a:hlinkClick r:id="" action="ppaction://noaction"/>
            <a:extLst>
              <a:ext uri="{FF2B5EF4-FFF2-40B4-BE49-F238E27FC236}">
                <a16:creationId xmlns:a16="http://schemas.microsoft.com/office/drawing/2014/main" id="{E730C5E6-88DA-161D-486E-3270C7B0D8CD}"/>
              </a:ext>
            </a:extLst>
          </p:cNvPr>
          <p:cNvSpPr/>
          <p:nvPr userDrawn="1"/>
        </p:nvSpPr>
        <p:spPr>
          <a:xfrm>
            <a:off x="9931895" y="2739755"/>
            <a:ext cx="1490320" cy="540296"/>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rtl="1"/>
            <a:r>
              <a:rPr lang="fa-IR" sz="1600" dirty="0">
                <a:solidFill>
                  <a:schemeClr val="tx1">
                    <a:lumMod val="85000"/>
                    <a:lumOff val="15000"/>
                  </a:schemeClr>
                </a:solidFill>
                <a:latin typeface="Shabnam" panose="020B0603030804020204" pitchFamily="34" charset="-78"/>
                <a:cs typeface="Shabnam" panose="020B0603030804020204" pitchFamily="34" charset="-78"/>
              </a:rPr>
              <a:t>طراحی ویلا</a:t>
            </a:r>
            <a:endParaRPr lang="en-US" sz="1600" dirty="0">
              <a:solidFill>
                <a:schemeClr val="tx1">
                  <a:lumMod val="85000"/>
                  <a:lumOff val="15000"/>
                </a:schemeClr>
              </a:solidFill>
              <a:latin typeface="Shabnam" panose="020B0603030804020204" pitchFamily="34" charset="-78"/>
              <a:cs typeface="Shabnam" panose="020B0603030804020204" pitchFamily="34" charset="-78"/>
            </a:endParaRPr>
          </a:p>
        </p:txBody>
      </p:sp>
      <p:pic>
        <p:nvPicPr>
          <p:cNvPr id="123" name="Picture 122">
            <a:extLst>
              <a:ext uri="{FF2B5EF4-FFF2-40B4-BE49-F238E27FC236}">
                <a16:creationId xmlns:a16="http://schemas.microsoft.com/office/drawing/2014/main" id="{12F2091A-BEFF-4338-F533-AE07BEC95F45}"/>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1391917" y="2804163"/>
            <a:ext cx="411480" cy="411480"/>
          </a:xfrm>
          <a:prstGeom prst="rect">
            <a:avLst/>
          </a:prstGeom>
        </p:spPr>
      </p:pic>
      <p:sp>
        <p:nvSpPr>
          <p:cNvPr id="121" name="Rectangle: Rounded Corners 120">
            <a:extLst>
              <a:ext uri="{FF2B5EF4-FFF2-40B4-BE49-F238E27FC236}">
                <a16:creationId xmlns:a16="http://schemas.microsoft.com/office/drawing/2014/main" id="{1157D04B-7B20-3C7E-51ED-0D06729A1A16}"/>
              </a:ext>
            </a:extLst>
          </p:cNvPr>
          <p:cNvSpPr/>
          <p:nvPr userDrawn="1"/>
        </p:nvSpPr>
        <p:spPr>
          <a:xfrm>
            <a:off x="10015124" y="3605605"/>
            <a:ext cx="1733042" cy="537082"/>
          </a:xfrm>
          <a:prstGeom prst="roundRect">
            <a:avLst/>
          </a:prstGeom>
          <a:gradFill flip="none" rotWithShape="1">
            <a:gsLst>
              <a:gs pos="0">
                <a:schemeClr val="accent4">
                  <a:lumMod val="5000"/>
                  <a:lumOff val="95000"/>
                </a:schemeClr>
              </a:gs>
              <a:gs pos="100000">
                <a:srgbClr val="FD8B51"/>
              </a:gs>
            </a:gsLst>
            <a:lin ang="10800000" scaled="0"/>
            <a:tileRect/>
          </a:gra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rtl="1"/>
            <a:endParaRPr lang="fa-IR" dirty="0"/>
          </a:p>
        </p:txBody>
      </p:sp>
      <p:pic>
        <p:nvPicPr>
          <p:cNvPr id="115" name="Picture 114">
            <a:extLst>
              <a:ext uri="{FF2B5EF4-FFF2-40B4-BE49-F238E27FC236}">
                <a16:creationId xmlns:a16="http://schemas.microsoft.com/office/drawing/2014/main" id="{D6A7BA92-A2D7-CAC0-CDBE-4CB2835C1B04}"/>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1391917" y="3668687"/>
            <a:ext cx="411480" cy="411480"/>
          </a:xfrm>
          <a:prstGeom prst="rect">
            <a:avLst/>
          </a:prstGeom>
        </p:spPr>
      </p:pic>
      <p:sp>
        <p:nvSpPr>
          <p:cNvPr id="109" name="Rectangle: Rounded Corners 108">
            <a:hlinkClick r:id="" action="ppaction://noaction"/>
            <a:extLst>
              <a:ext uri="{FF2B5EF4-FFF2-40B4-BE49-F238E27FC236}">
                <a16:creationId xmlns:a16="http://schemas.microsoft.com/office/drawing/2014/main" id="{0905E658-5BFD-BCCB-12F0-B0897A671604}"/>
              </a:ext>
            </a:extLst>
          </p:cNvPr>
          <p:cNvSpPr/>
          <p:nvPr userDrawn="1"/>
        </p:nvSpPr>
        <p:spPr>
          <a:xfrm>
            <a:off x="9931895" y="3604279"/>
            <a:ext cx="1490320" cy="540296"/>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rtl="1"/>
            <a:r>
              <a:rPr lang="fa-IR" sz="1600" dirty="0">
                <a:solidFill>
                  <a:schemeClr val="tx1">
                    <a:lumMod val="85000"/>
                    <a:lumOff val="15000"/>
                  </a:schemeClr>
                </a:solidFill>
                <a:latin typeface="Shabnam" panose="020B0603030804020204" pitchFamily="34" charset="-78"/>
                <a:cs typeface="Shabnam" panose="020B0603030804020204" pitchFamily="34" charset="-78"/>
              </a:rPr>
              <a:t>طراحی آشپزخانه</a:t>
            </a:r>
            <a:endParaRPr lang="en-US" sz="1600" dirty="0">
              <a:solidFill>
                <a:schemeClr val="tx1">
                  <a:lumMod val="85000"/>
                  <a:lumOff val="15000"/>
                </a:schemeClr>
              </a:solidFill>
              <a:latin typeface="Shabnam" panose="020B0603030804020204" pitchFamily="34" charset="-78"/>
              <a:cs typeface="Shabnam" panose="020B0603030804020204" pitchFamily="34" charset="-78"/>
            </a:endParaRPr>
          </a:p>
        </p:txBody>
      </p:sp>
      <p:sp>
        <p:nvSpPr>
          <p:cNvPr id="7" name="Rectangle: Rounded Corners 6">
            <a:extLst>
              <a:ext uri="{FF2B5EF4-FFF2-40B4-BE49-F238E27FC236}">
                <a16:creationId xmlns:a16="http://schemas.microsoft.com/office/drawing/2014/main" id="{320A72AA-0651-22C1-41B4-10D950871B46}"/>
              </a:ext>
            </a:extLst>
          </p:cNvPr>
          <p:cNvSpPr/>
          <p:nvPr userDrawn="1"/>
        </p:nvSpPr>
        <p:spPr>
          <a:xfrm>
            <a:off x="397368" y="201301"/>
            <a:ext cx="8932527" cy="423991"/>
          </a:xfrm>
          <a:prstGeom prst="roundRect">
            <a:avLst>
              <a:gd name="adj" fmla="val 16587"/>
            </a:avLst>
          </a:prstGeom>
          <a:solidFill>
            <a:schemeClr val="bg1"/>
          </a:solidFill>
          <a:ln w="2540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rtl="1"/>
            <a:endParaRPr lang="en-US" sz="3600" dirty="0">
              <a:solidFill>
                <a:schemeClr val="tx1">
                  <a:lumMod val="85000"/>
                  <a:lumOff val="15000"/>
                </a:schemeClr>
              </a:solidFill>
              <a:cs typeface="B Titr" panose="00000700000000000000" pitchFamily="2" charset="-78"/>
            </a:endParaRPr>
          </a:p>
        </p:txBody>
      </p:sp>
      <p:sp>
        <p:nvSpPr>
          <p:cNvPr id="8" name="Rectangle: Rounded Corners 7">
            <a:extLst>
              <a:ext uri="{FF2B5EF4-FFF2-40B4-BE49-F238E27FC236}">
                <a16:creationId xmlns:a16="http://schemas.microsoft.com/office/drawing/2014/main" id="{89D64919-F924-C194-7DF2-D64EA5347F82}"/>
              </a:ext>
            </a:extLst>
          </p:cNvPr>
          <p:cNvSpPr/>
          <p:nvPr userDrawn="1"/>
        </p:nvSpPr>
        <p:spPr>
          <a:xfrm>
            <a:off x="10158074" y="6349366"/>
            <a:ext cx="1573882" cy="423991"/>
          </a:xfrm>
          <a:prstGeom prst="roundRect">
            <a:avLst>
              <a:gd name="adj" fmla="val 16587"/>
            </a:avLst>
          </a:prstGeom>
          <a:solidFill>
            <a:srgbClr val="FFD44E"/>
          </a:solidFill>
          <a:ln>
            <a:no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81F782FA-BF6B-C1CE-F557-4F40ED2D23F4}"/>
              </a:ext>
            </a:extLst>
          </p:cNvPr>
          <p:cNvSpPr txBox="1"/>
          <p:nvPr userDrawn="1"/>
        </p:nvSpPr>
        <p:spPr>
          <a:xfrm>
            <a:off x="181389" y="6283627"/>
            <a:ext cx="1664558" cy="646331"/>
          </a:xfrm>
          <a:prstGeom prst="rect">
            <a:avLst/>
          </a:prstGeom>
          <a:noFill/>
        </p:spPr>
        <p:txBody>
          <a:bodyPr wrap="none" rtlCol="0">
            <a:spAutoFit/>
          </a:bodyPr>
          <a:lstStyle/>
          <a:p>
            <a:r>
              <a:rPr lang="en-US" sz="3600" dirty="0">
                <a:solidFill>
                  <a:srgbClr val="FFD44E"/>
                </a:solidFill>
                <a:effectLst>
                  <a:outerShdw blurRad="38100" dist="38100" dir="2700000" algn="tl">
                    <a:srgbClr val="000000">
                      <a:alpha val="43137"/>
                    </a:srgbClr>
                  </a:outerShdw>
                </a:effectLst>
                <a:latin typeface="Brush Script MT" panose="03060802040406070304" pitchFamily="66" charset="0"/>
              </a:rPr>
              <a:t>MarjanA</a:t>
            </a:r>
          </a:p>
        </p:txBody>
      </p:sp>
    </p:spTree>
    <p:extLst>
      <p:ext uri="{BB962C8B-B14F-4D97-AF65-F5344CB8AC3E}">
        <p14:creationId xmlns:p14="http://schemas.microsoft.com/office/powerpoint/2010/main" val="14295933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B7DB517-F19A-B920-98BA-06576CD0C41F}"/>
              </a:ext>
            </a:extLst>
          </p:cNvPr>
          <p:cNvSpPr/>
          <p:nvPr userDrawn="1"/>
        </p:nvSpPr>
        <p:spPr>
          <a:xfrm>
            <a:off x="-2" y="6264724"/>
            <a:ext cx="12192001" cy="593276"/>
          </a:xfrm>
          <a:prstGeom prst="rect">
            <a:avLst/>
          </a:prstGeom>
          <a:solidFill>
            <a:srgbClr val="257180"/>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4" name="Rectangle 3">
            <a:extLst>
              <a:ext uri="{FF2B5EF4-FFF2-40B4-BE49-F238E27FC236}">
                <a16:creationId xmlns:a16="http://schemas.microsoft.com/office/drawing/2014/main" id="{6ED26D19-29D7-EC51-D712-06E8E372B4E4}"/>
              </a:ext>
            </a:extLst>
          </p:cNvPr>
          <p:cNvSpPr/>
          <p:nvPr userDrawn="1"/>
        </p:nvSpPr>
        <p:spPr>
          <a:xfrm>
            <a:off x="9759375" y="93466"/>
            <a:ext cx="2321239" cy="6042988"/>
          </a:xfrm>
          <a:prstGeom prst="rect">
            <a:avLst/>
          </a:prstGeom>
          <a:solidFill>
            <a:schemeClr val="bg1">
              <a:lumMod val="95000"/>
            </a:schemeClr>
          </a:solidFill>
          <a:ln>
            <a:noFill/>
          </a:ln>
          <a:effectLst>
            <a:outerShdw blurRad="88900" sx="102000" sy="102000" algn="ctr" rotWithShape="0">
              <a:prstClr val="black">
                <a:alpha val="16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Rounded Corners 19">
            <a:extLst>
              <a:ext uri="{FF2B5EF4-FFF2-40B4-BE49-F238E27FC236}">
                <a16:creationId xmlns:a16="http://schemas.microsoft.com/office/drawing/2014/main" id="{C6C944AA-A90C-EFD5-5271-6BF666AB87B9}"/>
              </a:ext>
            </a:extLst>
          </p:cNvPr>
          <p:cNvSpPr/>
          <p:nvPr userDrawn="1"/>
        </p:nvSpPr>
        <p:spPr>
          <a:xfrm>
            <a:off x="9946256" y="943232"/>
            <a:ext cx="1997521" cy="674212"/>
          </a:xfrm>
          <a:prstGeom prst="roundRect">
            <a:avLst/>
          </a:prstGeom>
          <a:solidFill>
            <a:schemeClr val="bg1"/>
          </a:solidFill>
          <a:ln w="38100">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46" name="Rectangle: Rounded Corners 45">
            <a:extLst>
              <a:ext uri="{FF2B5EF4-FFF2-40B4-BE49-F238E27FC236}">
                <a16:creationId xmlns:a16="http://schemas.microsoft.com/office/drawing/2014/main" id="{37C6F259-EF0C-1A3B-72DD-10252A145746}"/>
              </a:ext>
            </a:extLst>
          </p:cNvPr>
          <p:cNvSpPr/>
          <p:nvPr userDrawn="1"/>
        </p:nvSpPr>
        <p:spPr>
          <a:xfrm>
            <a:off x="9946256" y="1807756"/>
            <a:ext cx="1997522" cy="674212"/>
          </a:xfrm>
          <a:prstGeom prst="roundRect">
            <a:avLst/>
          </a:prstGeom>
          <a:solidFill>
            <a:schemeClr val="bg1"/>
          </a:solidFill>
          <a:ln w="38100">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fa-IR" dirty="0"/>
          </a:p>
        </p:txBody>
      </p:sp>
      <p:sp>
        <p:nvSpPr>
          <p:cNvPr id="104" name="Rectangle: Rounded Corners 103">
            <a:extLst>
              <a:ext uri="{FF2B5EF4-FFF2-40B4-BE49-F238E27FC236}">
                <a16:creationId xmlns:a16="http://schemas.microsoft.com/office/drawing/2014/main" id="{904ACE01-FCA4-0EBD-1F0D-D1D0DB3DFB2B}"/>
              </a:ext>
            </a:extLst>
          </p:cNvPr>
          <p:cNvSpPr/>
          <p:nvPr userDrawn="1"/>
        </p:nvSpPr>
        <p:spPr>
          <a:xfrm>
            <a:off x="9946252" y="2672797"/>
            <a:ext cx="1997525" cy="674212"/>
          </a:xfrm>
          <a:prstGeom prst="roundRect">
            <a:avLst/>
          </a:prstGeom>
          <a:solidFill>
            <a:schemeClr val="bg1"/>
          </a:solidFill>
          <a:ln w="38100">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lvl="0" algn="ctr"/>
            <a:endParaRPr lang="fa-IR"/>
          </a:p>
        </p:txBody>
      </p:sp>
      <p:sp>
        <p:nvSpPr>
          <p:cNvPr id="105" name="Rectangle: Rounded Corners 104">
            <a:extLst>
              <a:ext uri="{FF2B5EF4-FFF2-40B4-BE49-F238E27FC236}">
                <a16:creationId xmlns:a16="http://schemas.microsoft.com/office/drawing/2014/main" id="{5379F261-7921-1FA5-D7FD-5E5434153765}"/>
              </a:ext>
            </a:extLst>
          </p:cNvPr>
          <p:cNvSpPr/>
          <p:nvPr userDrawn="1"/>
        </p:nvSpPr>
        <p:spPr>
          <a:xfrm>
            <a:off x="9946252" y="3537321"/>
            <a:ext cx="1997526" cy="674212"/>
          </a:xfrm>
          <a:prstGeom prst="roundRect">
            <a:avLst/>
          </a:prstGeom>
          <a:solidFill>
            <a:schemeClr val="bg1"/>
          </a:solidFill>
          <a:ln w="38100">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lvl="0" algn="ctr"/>
            <a:endParaRPr lang="fa-IR" dirty="0"/>
          </a:p>
        </p:txBody>
      </p:sp>
      <p:sp>
        <p:nvSpPr>
          <p:cNvPr id="106" name="Rectangle: Rounded Corners 105">
            <a:extLst>
              <a:ext uri="{FF2B5EF4-FFF2-40B4-BE49-F238E27FC236}">
                <a16:creationId xmlns:a16="http://schemas.microsoft.com/office/drawing/2014/main" id="{FF3A179B-DE62-224C-A806-0C2A19AC8AFD}"/>
              </a:ext>
            </a:extLst>
          </p:cNvPr>
          <p:cNvSpPr/>
          <p:nvPr userDrawn="1"/>
        </p:nvSpPr>
        <p:spPr>
          <a:xfrm>
            <a:off x="9946252" y="4392339"/>
            <a:ext cx="1997526" cy="674212"/>
          </a:xfrm>
          <a:prstGeom prst="roundRect">
            <a:avLst/>
          </a:prstGeom>
          <a:solidFill>
            <a:schemeClr val="bg1"/>
          </a:solidFill>
          <a:ln w="38100">
            <a:solidFill>
              <a:srgbClr val="FD8B5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lvl="0" algn="ctr"/>
            <a:endParaRPr lang="fa-IR"/>
          </a:p>
        </p:txBody>
      </p:sp>
      <p:sp>
        <p:nvSpPr>
          <p:cNvPr id="107" name="Rectangle: Rounded Corners 106">
            <a:extLst>
              <a:ext uri="{FF2B5EF4-FFF2-40B4-BE49-F238E27FC236}">
                <a16:creationId xmlns:a16="http://schemas.microsoft.com/office/drawing/2014/main" id="{63BBCF11-27FD-D8EA-F925-F2098359CD62}"/>
              </a:ext>
            </a:extLst>
          </p:cNvPr>
          <p:cNvSpPr/>
          <p:nvPr userDrawn="1"/>
        </p:nvSpPr>
        <p:spPr>
          <a:xfrm>
            <a:off x="9946252" y="5256863"/>
            <a:ext cx="1997526" cy="674212"/>
          </a:xfrm>
          <a:prstGeom prst="roundRect">
            <a:avLst/>
          </a:prstGeom>
          <a:solidFill>
            <a:schemeClr val="bg1"/>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08" name="Rectangle: Rounded Corners 107">
            <a:hlinkClick r:id="" action="ppaction://noaction"/>
            <a:extLst>
              <a:ext uri="{FF2B5EF4-FFF2-40B4-BE49-F238E27FC236}">
                <a16:creationId xmlns:a16="http://schemas.microsoft.com/office/drawing/2014/main" id="{6D3A9D87-0030-3440-D046-7688DCBACADA}"/>
              </a:ext>
            </a:extLst>
          </p:cNvPr>
          <p:cNvSpPr/>
          <p:nvPr userDrawn="1"/>
        </p:nvSpPr>
        <p:spPr>
          <a:xfrm>
            <a:off x="9931895" y="5323821"/>
            <a:ext cx="1490320" cy="540296"/>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rtl="1"/>
            <a:r>
              <a:rPr lang="fa-IR" sz="1600" dirty="0">
                <a:solidFill>
                  <a:schemeClr val="tx1">
                    <a:lumMod val="85000"/>
                    <a:lumOff val="15000"/>
                  </a:schemeClr>
                </a:solidFill>
                <a:latin typeface="Shabnam" panose="020B0603030804020204" pitchFamily="34" charset="-78"/>
                <a:cs typeface="Shabnam" panose="020B0603030804020204" pitchFamily="34" charset="-78"/>
              </a:rPr>
              <a:t>تماس با ما</a:t>
            </a:r>
            <a:endParaRPr lang="en-US" sz="1600" dirty="0">
              <a:solidFill>
                <a:schemeClr val="tx1">
                  <a:lumMod val="85000"/>
                  <a:lumOff val="15000"/>
                </a:schemeClr>
              </a:solidFill>
              <a:latin typeface="Shabnam" panose="020B0603030804020204" pitchFamily="34" charset="-78"/>
              <a:cs typeface="Shabnam" panose="020B0603030804020204" pitchFamily="34" charset="-78"/>
            </a:endParaRPr>
          </a:p>
        </p:txBody>
      </p:sp>
      <p:sp>
        <p:nvSpPr>
          <p:cNvPr id="110" name="Rectangle 109">
            <a:extLst>
              <a:ext uri="{FF2B5EF4-FFF2-40B4-BE49-F238E27FC236}">
                <a16:creationId xmlns:a16="http://schemas.microsoft.com/office/drawing/2014/main" id="{C9C8D76D-C3CF-B233-2777-1E9382F82129}"/>
              </a:ext>
            </a:extLst>
          </p:cNvPr>
          <p:cNvSpPr/>
          <p:nvPr userDrawn="1"/>
        </p:nvSpPr>
        <p:spPr>
          <a:xfrm>
            <a:off x="111386" y="94886"/>
            <a:ext cx="9485972" cy="6042988"/>
          </a:xfrm>
          <a:prstGeom prst="rect">
            <a:avLst/>
          </a:prstGeom>
          <a:solidFill>
            <a:schemeClr val="bg1">
              <a:lumMod val="95000"/>
            </a:schemeClr>
          </a:solidFill>
          <a:ln>
            <a:noFill/>
          </a:ln>
          <a:effectLst>
            <a:outerShdw blurRad="88900" sx="102000" sy="102000" algn="ctr" rotWithShape="0">
              <a:prstClr val="black">
                <a:alpha val="16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Rounded Corners 110">
            <a:hlinkClick r:id="rId2" action="ppaction://hlinksldjump"/>
            <a:extLst>
              <a:ext uri="{FF2B5EF4-FFF2-40B4-BE49-F238E27FC236}">
                <a16:creationId xmlns:a16="http://schemas.microsoft.com/office/drawing/2014/main" id="{BBCF196C-60DD-E851-CD60-65ADFBCACA31}"/>
              </a:ext>
            </a:extLst>
          </p:cNvPr>
          <p:cNvSpPr/>
          <p:nvPr userDrawn="1"/>
        </p:nvSpPr>
        <p:spPr>
          <a:xfrm>
            <a:off x="9931895" y="1010190"/>
            <a:ext cx="1490320" cy="540296"/>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rtl="1"/>
            <a:r>
              <a:rPr lang="fa-IR" sz="1600" dirty="0">
                <a:solidFill>
                  <a:schemeClr val="tx1">
                    <a:lumMod val="85000"/>
                    <a:lumOff val="15000"/>
                  </a:schemeClr>
                </a:solidFill>
                <a:latin typeface="Shabnam" panose="020B0603030804020204" pitchFamily="34" charset="-78"/>
                <a:cs typeface="Shabnam" panose="020B0603030804020204" pitchFamily="34" charset="-78"/>
              </a:rPr>
              <a:t>طراحی داخلی</a:t>
            </a:r>
            <a:endParaRPr lang="en-US" sz="1600" dirty="0">
              <a:solidFill>
                <a:schemeClr val="tx1">
                  <a:lumMod val="85000"/>
                  <a:lumOff val="15000"/>
                </a:schemeClr>
              </a:solidFill>
              <a:latin typeface="Shabnam" panose="020B0603030804020204" pitchFamily="34" charset="-78"/>
              <a:cs typeface="Shabnam" panose="020B0603030804020204" pitchFamily="34" charset="-78"/>
            </a:endParaRPr>
          </a:p>
        </p:txBody>
      </p:sp>
      <p:pic>
        <p:nvPicPr>
          <p:cNvPr id="112" name="Picture 111">
            <a:extLst>
              <a:ext uri="{FF2B5EF4-FFF2-40B4-BE49-F238E27FC236}">
                <a16:creationId xmlns:a16="http://schemas.microsoft.com/office/drawing/2014/main" id="{F8DC8EBA-880D-F960-C8EE-74A237D7CE55}"/>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1391917" y="1074598"/>
            <a:ext cx="411480" cy="411480"/>
          </a:xfrm>
          <a:prstGeom prst="rect">
            <a:avLst/>
          </a:prstGeom>
        </p:spPr>
      </p:pic>
      <p:pic>
        <p:nvPicPr>
          <p:cNvPr id="114" name="Picture 113">
            <a:extLst>
              <a:ext uri="{FF2B5EF4-FFF2-40B4-BE49-F238E27FC236}">
                <a16:creationId xmlns:a16="http://schemas.microsoft.com/office/drawing/2014/main" id="{9CFF5912-AFBE-E8E3-FCE6-20E9908B1B4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391917" y="5388229"/>
            <a:ext cx="411480" cy="411480"/>
          </a:xfrm>
          <a:prstGeom prst="rect">
            <a:avLst/>
          </a:prstGeom>
        </p:spPr>
      </p:pic>
      <p:sp>
        <p:nvSpPr>
          <p:cNvPr id="116" name="Rectangle: Rounded Corners 115">
            <a:hlinkClick r:id="" action="ppaction://noaction"/>
            <a:extLst>
              <a:ext uri="{FF2B5EF4-FFF2-40B4-BE49-F238E27FC236}">
                <a16:creationId xmlns:a16="http://schemas.microsoft.com/office/drawing/2014/main" id="{457CDF38-1CF7-8012-D930-31375E0D90ED}"/>
              </a:ext>
            </a:extLst>
          </p:cNvPr>
          <p:cNvSpPr/>
          <p:nvPr userDrawn="1"/>
        </p:nvSpPr>
        <p:spPr>
          <a:xfrm>
            <a:off x="10213671" y="1874714"/>
            <a:ext cx="1208544" cy="540296"/>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rtl="1"/>
            <a:r>
              <a:rPr lang="fa-IR" sz="1600" dirty="0">
                <a:solidFill>
                  <a:schemeClr val="tx1">
                    <a:lumMod val="85000"/>
                    <a:lumOff val="15000"/>
                  </a:schemeClr>
                </a:solidFill>
                <a:latin typeface="Shabnam" panose="020B0603030804020204" pitchFamily="34" charset="-78"/>
                <a:cs typeface="Shabnam" panose="020B0603030804020204" pitchFamily="34" charset="-78"/>
              </a:rPr>
              <a:t>طراحی نما</a:t>
            </a:r>
            <a:endParaRPr lang="en-US" sz="1600" dirty="0">
              <a:solidFill>
                <a:schemeClr val="tx1">
                  <a:lumMod val="85000"/>
                  <a:lumOff val="15000"/>
                </a:schemeClr>
              </a:solidFill>
              <a:latin typeface="Shabnam" panose="020B0603030804020204" pitchFamily="34" charset="-78"/>
              <a:cs typeface="Shabnam" panose="020B0603030804020204" pitchFamily="34" charset="-78"/>
            </a:endParaRPr>
          </a:p>
        </p:txBody>
      </p:sp>
      <p:pic>
        <p:nvPicPr>
          <p:cNvPr id="117" name="Picture 116">
            <a:extLst>
              <a:ext uri="{FF2B5EF4-FFF2-40B4-BE49-F238E27FC236}">
                <a16:creationId xmlns:a16="http://schemas.microsoft.com/office/drawing/2014/main" id="{71423AEC-B08D-1303-78D8-B9A67F0610D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391917" y="1939122"/>
            <a:ext cx="411480" cy="411480"/>
          </a:xfrm>
          <a:prstGeom prst="rect">
            <a:avLst/>
          </a:prstGeom>
        </p:spPr>
      </p:pic>
      <p:sp>
        <p:nvSpPr>
          <p:cNvPr id="118" name="Rectangle: Rounded Corners 117">
            <a:hlinkClick r:id="" action="ppaction://noaction"/>
            <a:extLst>
              <a:ext uri="{FF2B5EF4-FFF2-40B4-BE49-F238E27FC236}">
                <a16:creationId xmlns:a16="http://schemas.microsoft.com/office/drawing/2014/main" id="{0A35010D-B6F0-AA05-8AF6-FBEA981E25EA}"/>
              </a:ext>
            </a:extLst>
          </p:cNvPr>
          <p:cNvSpPr/>
          <p:nvPr userDrawn="1"/>
        </p:nvSpPr>
        <p:spPr>
          <a:xfrm>
            <a:off x="9931895" y="2739755"/>
            <a:ext cx="1490320" cy="540296"/>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rtl="1"/>
            <a:r>
              <a:rPr lang="fa-IR" sz="1600" dirty="0">
                <a:solidFill>
                  <a:schemeClr val="tx1">
                    <a:lumMod val="85000"/>
                    <a:lumOff val="15000"/>
                  </a:schemeClr>
                </a:solidFill>
                <a:latin typeface="Shabnam" panose="020B0603030804020204" pitchFamily="34" charset="-78"/>
                <a:cs typeface="Shabnam" panose="020B0603030804020204" pitchFamily="34" charset="-78"/>
              </a:rPr>
              <a:t>طراحی ویلا</a:t>
            </a:r>
            <a:endParaRPr lang="en-US" sz="1600" dirty="0">
              <a:solidFill>
                <a:schemeClr val="tx1">
                  <a:lumMod val="85000"/>
                  <a:lumOff val="15000"/>
                </a:schemeClr>
              </a:solidFill>
              <a:latin typeface="Shabnam" panose="020B0603030804020204" pitchFamily="34" charset="-78"/>
              <a:cs typeface="Shabnam" panose="020B0603030804020204" pitchFamily="34" charset="-78"/>
            </a:endParaRPr>
          </a:p>
        </p:txBody>
      </p:sp>
      <p:pic>
        <p:nvPicPr>
          <p:cNvPr id="119" name="Picture 118">
            <a:extLst>
              <a:ext uri="{FF2B5EF4-FFF2-40B4-BE49-F238E27FC236}">
                <a16:creationId xmlns:a16="http://schemas.microsoft.com/office/drawing/2014/main" id="{9FF6E2A2-0220-550F-3975-6B824561AB59}"/>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1391917" y="2804163"/>
            <a:ext cx="411480" cy="411480"/>
          </a:xfrm>
          <a:prstGeom prst="rect">
            <a:avLst/>
          </a:prstGeom>
        </p:spPr>
      </p:pic>
      <p:sp>
        <p:nvSpPr>
          <p:cNvPr id="120" name="Rectangle: Rounded Corners 119">
            <a:extLst>
              <a:ext uri="{FF2B5EF4-FFF2-40B4-BE49-F238E27FC236}">
                <a16:creationId xmlns:a16="http://schemas.microsoft.com/office/drawing/2014/main" id="{D9C600B2-CD70-DA43-BDFA-0B8DE625A4F0}"/>
              </a:ext>
            </a:extLst>
          </p:cNvPr>
          <p:cNvSpPr/>
          <p:nvPr userDrawn="1"/>
        </p:nvSpPr>
        <p:spPr>
          <a:xfrm>
            <a:off x="10015124" y="4459618"/>
            <a:ext cx="1733042" cy="537082"/>
          </a:xfrm>
          <a:prstGeom prst="roundRect">
            <a:avLst/>
          </a:prstGeom>
          <a:gradFill flip="none" rotWithShape="1">
            <a:gsLst>
              <a:gs pos="0">
                <a:schemeClr val="accent4">
                  <a:lumMod val="5000"/>
                  <a:lumOff val="95000"/>
                </a:schemeClr>
              </a:gs>
              <a:gs pos="100000">
                <a:srgbClr val="FD8B51"/>
              </a:gs>
            </a:gsLst>
            <a:lin ang="10800000" scaled="0"/>
            <a:tileRect/>
          </a:gra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rtl="1"/>
            <a:endParaRPr lang="fa-IR" dirty="0"/>
          </a:p>
        </p:txBody>
      </p:sp>
      <p:pic>
        <p:nvPicPr>
          <p:cNvPr id="121" name="Picture 120">
            <a:extLst>
              <a:ext uri="{FF2B5EF4-FFF2-40B4-BE49-F238E27FC236}">
                <a16:creationId xmlns:a16="http://schemas.microsoft.com/office/drawing/2014/main" id="{9FF76745-52D5-B080-A80F-5BE6140E52A6}"/>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1391917" y="3668687"/>
            <a:ext cx="411480" cy="411480"/>
          </a:xfrm>
          <a:prstGeom prst="rect">
            <a:avLst/>
          </a:prstGeom>
        </p:spPr>
      </p:pic>
      <p:sp>
        <p:nvSpPr>
          <p:cNvPr id="122" name="Rectangle: Rounded Corners 121">
            <a:hlinkClick r:id="" action="ppaction://noaction"/>
            <a:extLst>
              <a:ext uri="{FF2B5EF4-FFF2-40B4-BE49-F238E27FC236}">
                <a16:creationId xmlns:a16="http://schemas.microsoft.com/office/drawing/2014/main" id="{017BACFB-AD61-A66D-4162-2F667E71E35B}"/>
              </a:ext>
            </a:extLst>
          </p:cNvPr>
          <p:cNvSpPr/>
          <p:nvPr userDrawn="1"/>
        </p:nvSpPr>
        <p:spPr>
          <a:xfrm>
            <a:off x="9931895" y="3604279"/>
            <a:ext cx="1490320" cy="540296"/>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rtl="1"/>
            <a:r>
              <a:rPr lang="fa-IR" sz="1600" dirty="0">
                <a:solidFill>
                  <a:schemeClr val="tx1">
                    <a:lumMod val="85000"/>
                    <a:lumOff val="15000"/>
                  </a:schemeClr>
                </a:solidFill>
                <a:latin typeface="Shabnam" panose="020B0603030804020204" pitchFamily="34" charset="-78"/>
                <a:cs typeface="Shabnam" panose="020B0603030804020204" pitchFamily="34" charset="-78"/>
              </a:rPr>
              <a:t>طراحی آشپزخانه</a:t>
            </a:r>
            <a:endParaRPr lang="en-US" sz="1600" dirty="0">
              <a:solidFill>
                <a:schemeClr val="tx1">
                  <a:lumMod val="85000"/>
                  <a:lumOff val="15000"/>
                </a:schemeClr>
              </a:solidFill>
              <a:latin typeface="Shabnam" panose="020B0603030804020204" pitchFamily="34" charset="-78"/>
              <a:cs typeface="Shabnam" panose="020B0603030804020204" pitchFamily="34" charset="-78"/>
            </a:endParaRPr>
          </a:p>
        </p:txBody>
      </p:sp>
      <p:pic>
        <p:nvPicPr>
          <p:cNvPr id="113" name="Picture 112">
            <a:extLst>
              <a:ext uri="{FF2B5EF4-FFF2-40B4-BE49-F238E27FC236}">
                <a16:creationId xmlns:a16="http://schemas.microsoft.com/office/drawing/2014/main" id="{6178DB45-3B81-49DF-5162-F33603C7BDF9}"/>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1391917" y="4523705"/>
            <a:ext cx="411480" cy="411480"/>
          </a:xfrm>
          <a:prstGeom prst="rect">
            <a:avLst/>
          </a:prstGeom>
        </p:spPr>
      </p:pic>
      <p:sp>
        <p:nvSpPr>
          <p:cNvPr id="109" name="Rectangle: Rounded Corners 108">
            <a:hlinkClick r:id="" action="ppaction://noaction"/>
            <a:extLst>
              <a:ext uri="{FF2B5EF4-FFF2-40B4-BE49-F238E27FC236}">
                <a16:creationId xmlns:a16="http://schemas.microsoft.com/office/drawing/2014/main" id="{24AA963E-E147-82F1-41CB-3DDD60E21AD7}"/>
              </a:ext>
            </a:extLst>
          </p:cNvPr>
          <p:cNvSpPr/>
          <p:nvPr userDrawn="1"/>
        </p:nvSpPr>
        <p:spPr>
          <a:xfrm>
            <a:off x="9931895" y="4459297"/>
            <a:ext cx="1490320" cy="540296"/>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rtl="1"/>
            <a:r>
              <a:rPr lang="fa-IR" sz="1600" dirty="0">
                <a:solidFill>
                  <a:schemeClr val="tx1">
                    <a:lumMod val="85000"/>
                    <a:lumOff val="15000"/>
                  </a:schemeClr>
                </a:solidFill>
                <a:latin typeface="Shabnam" panose="020B0603030804020204" pitchFamily="34" charset="-78"/>
                <a:cs typeface="Shabnam" panose="020B0603030804020204" pitchFamily="34" charset="-78"/>
              </a:rPr>
              <a:t>درباره ما</a:t>
            </a:r>
            <a:endParaRPr lang="en-US" sz="1600" dirty="0">
              <a:solidFill>
                <a:schemeClr val="tx1">
                  <a:lumMod val="85000"/>
                  <a:lumOff val="15000"/>
                </a:schemeClr>
              </a:solidFill>
              <a:latin typeface="Shabnam" panose="020B0603030804020204" pitchFamily="34" charset="-78"/>
              <a:cs typeface="Shabnam" panose="020B0603030804020204" pitchFamily="34" charset="-78"/>
            </a:endParaRPr>
          </a:p>
        </p:txBody>
      </p:sp>
      <p:sp>
        <p:nvSpPr>
          <p:cNvPr id="7" name="Rectangle: Rounded Corners 6">
            <a:extLst>
              <a:ext uri="{FF2B5EF4-FFF2-40B4-BE49-F238E27FC236}">
                <a16:creationId xmlns:a16="http://schemas.microsoft.com/office/drawing/2014/main" id="{551550CF-6502-217E-2653-0D4531C670E7}"/>
              </a:ext>
            </a:extLst>
          </p:cNvPr>
          <p:cNvSpPr/>
          <p:nvPr userDrawn="1"/>
        </p:nvSpPr>
        <p:spPr>
          <a:xfrm>
            <a:off x="397368" y="201301"/>
            <a:ext cx="8932527" cy="423991"/>
          </a:xfrm>
          <a:prstGeom prst="roundRect">
            <a:avLst>
              <a:gd name="adj" fmla="val 16587"/>
            </a:avLst>
          </a:prstGeom>
          <a:solidFill>
            <a:schemeClr val="bg1"/>
          </a:solidFill>
          <a:ln w="2540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rtl="1"/>
            <a:endParaRPr lang="en-US" sz="3600" dirty="0">
              <a:solidFill>
                <a:schemeClr val="tx1">
                  <a:lumMod val="85000"/>
                  <a:lumOff val="15000"/>
                </a:schemeClr>
              </a:solidFill>
              <a:cs typeface="B Titr" panose="00000700000000000000" pitchFamily="2" charset="-78"/>
            </a:endParaRPr>
          </a:p>
        </p:txBody>
      </p:sp>
      <p:pic>
        <p:nvPicPr>
          <p:cNvPr id="9" name="Picture 8">
            <a:extLst>
              <a:ext uri="{FF2B5EF4-FFF2-40B4-BE49-F238E27FC236}">
                <a16:creationId xmlns:a16="http://schemas.microsoft.com/office/drawing/2014/main" id="{81BB3D03-9A3C-5277-0F36-B76707204B62}"/>
              </a:ext>
            </a:extLst>
          </p:cNvPr>
          <p:cNvPicPr>
            <a:picLocks noChangeAspect="1"/>
          </p:cNvPicPr>
          <p:nvPr userDrawn="1"/>
        </p:nvPicPr>
        <p:blipFill rotWithShape="1">
          <a:blip r:embed="rId9">
            <a:alphaModFix amt="21000"/>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val="0"/>
              </a:ext>
            </a:extLst>
          </a:blip>
          <a:srcRect l="-1677" t="32544" r="1677" b="-1601"/>
          <a:stretch/>
        </p:blipFill>
        <p:spPr>
          <a:xfrm>
            <a:off x="-1137269" y="1705003"/>
            <a:ext cx="11612736" cy="5341233"/>
          </a:xfrm>
          <a:prstGeom prst="rect">
            <a:avLst/>
          </a:prstGeom>
        </p:spPr>
      </p:pic>
      <p:sp>
        <p:nvSpPr>
          <p:cNvPr id="11" name="Rectangle: Rounded Corners 10">
            <a:extLst>
              <a:ext uri="{FF2B5EF4-FFF2-40B4-BE49-F238E27FC236}">
                <a16:creationId xmlns:a16="http://schemas.microsoft.com/office/drawing/2014/main" id="{FBA8D237-4D94-C14F-6954-EB258044FFAF}"/>
              </a:ext>
            </a:extLst>
          </p:cNvPr>
          <p:cNvSpPr/>
          <p:nvPr userDrawn="1"/>
        </p:nvSpPr>
        <p:spPr>
          <a:xfrm>
            <a:off x="10158074" y="6349366"/>
            <a:ext cx="1573882" cy="423991"/>
          </a:xfrm>
          <a:prstGeom prst="roundRect">
            <a:avLst>
              <a:gd name="adj" fmla="val 16587"/>
            </a:avLst>
          </a:prstGeom>
          <a:solidFill>
            <a:srgbClr val="FFD44E"/>
          </a:solidFill>
          <a:ln>
            <a:no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C99CDC4C-45AD-0152-F8AE-C73044726AC5}"/>
              </a:ext>
            </a:extLst>
          </p:cNvPr>
          <p:cNvSpPr txBox="1"/>
          <p:nvPr userDrawn="1"/>
        </p:nvSpPr>
        <p:spPr>
          <a:xfrm>
            <a:off x="181389" y="6283627"/>
            <a:ext cx="1664558" cy="646331"/>
          </a:xfrm>
          <a:prstGeom prst="rect">
            <a:avLst/>
          </a:prstGeom>
          <a:noFill/>
        </p:spPr>
        <p:txBody>
          <a:bodyPr wrap="none" rtlCol="0">
            <a:spAutoFit/>
          </a:bodyPr>
          <a:lstStyle/>
          <a:p>
            <a:r>
              <a:rPr lang="en-US" sz="3600" dirty="0">
                <a:solidFill>
                  <a:srgbClr val="FFD44E"/>
                </a:solidFill>
                <a:effectLst>
                  <a:outerShdw blurRad="38100" dist="38100" dir="2700000" algn="tl">
                    <a:srgbClr val="000000">
                      <a:alpha val="43137"/>
                    </a:srgbClr>
                  </a:outerShdw>
                </a:effectLst>
                <a:latin typeface="Brush Script MT" panose="03060802040406070304" pitchFamily="66" charset="0"/>
              </a:rPr>
              <a:t>MarjanA</a:t>
            </a:r>
          </a:p>
        </p:txBody>
      </p:sp>
    </p:spTree>
    <p:extLst>
      <p:ext uri="{BB962C8B-B14F-4D97-AF65-F5344CB8AC3E}">
        <p14:creationId xmlns:p14="http://schemas.microsoft.com/office/powerpoint/2010/main" val="7004684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58F8B9A-E0AF-2ADF-04AA-F89CAC97E00E}"/>
              </a:ext>
            </a:extLst>
          </p:cNvPr>
          <p:cNvSpPr/>
          <p:nvPr userDrawn="1"/>
        </p:nvSpPr>
        <p:spPr>
          <a:xfrm>
            <a:off x="-2" y="6264724"/>
            <a:ext cx="12192001" cy="593276"/>
          </a:xfrm>
          <a:prstGeom prst="rect">
            <a:avLst/>
          </a:prstGeom>
          <a:solidFill>
            <a:srgbClr val="257180"/>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4" name="Rectangle 3">
            <a:extLst>
              <a:ext uri="{FF2B5EF4-FFF2-40B4-BE49-F238E27FC236}">
                <a16:creationId xmlns:a16="http://schemas.microsoft.com/office/drawing/2014/main" id="{B597DE09-C828-5C5F-F0A1-8C865BB7A193}"/>
              </a:ext>
            </a:extLst>
          </p:cNvPr>
          <p:cNvSpPr/>
          <p:nvPr userDrawn="1"/>
        </p:nvSpPr>
        <p:spPr>
          <a:xfrm>
            <a:off x="9759375" y="93466"/>
            <a:ext cx="2321239" cy="6042988"/>
          </a:xfrm>
          <a:prstGeom prst="rect">
            <a:avLst/>
          </a:prstGeom>
          <a:solidFill>
            <a:schemeClr val="bg1">
              <a:lumMod val="95000"/>
            </a:schemeClr>
          </a:solidFill>
          <a:ln>
            <a:noFill/>
          </a:ln>
          <a:effectLst>
            <a:outerShdw blurRad="88900" sx="102000" sy="102000" algn="ctr" rotWithShape="0">
              <a:prstClr val="black">
                <a:alpha val="16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4293CA3-92C5-40F3-AD9F-4FF8F72DE9BF}"/>
              </a:ext>
            </a:extLst>
          </p:cNvPr>
          <p:cNvSpPr/>
          <p:nvPr userDrawn="1"/>
        </p:nvSpPr>
        <p:spPr>
          <a:xfrm>
            <a:off x="9946256" y="943232"/>
            <a:ext cx="1997521" cy="674212"/>
          </a:xfrm>
          <a:prstGeom prst="roundRect">
            <a:avLst/>
          </a:prstGeom>
          <a:solidFill>
            <a:schemeClr val="bg1"/>
          </a:solidFill>
          <a:ln w="38100">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9" name="Rectangle: Rounded Corners 8">
            <a:extLst>
              <a:ext uri="{FF2B5EF4-FFF2-40B4-BE49-F238E27FC236}">
                <a16:creationId xmlns:a16="http://schemas.microsoft.com/office/drawing/2014/main" id="{B5E9EF79-7A2E-4EEA-ABDD-AB17780434CA}"/>
              </a:ext>
            </a:extLst>
          </p:cNvPr>
          <p:cNvSpPr/>
          <p:nvPr userDrawn="1"/>
        </p:nvSpPr>
        <p:spPr>
          <a:xfrm>
            <a:off x="9946256" y="1807756"/>
            <a:ext cx="1997522" cy="674212"/>
          </a:xfrm>
          <a:prstGeom prst="roundRect">
            <a:avLst/>
          </a:prstGeom>
          <a:solidFill>
            <a:schemeClr val="bg1"/>
          </a:solidFill>
          <a:ln w="38100">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fa-IR" dirty="0"/>
          </a:p>
        </p:txBody>
      </p:sp>
      <p:sp>
        <p:nvSpPr>
          <p:cNvPr id="10" name="Rectangle: Rounded Corners 9">
            <a:extLst>
              <a:ext uri="{FF2B5EF4-FFF2-40B4-BE49-F238E27FC236}">
                <a16:creationId xmlns:a16="http://schemas.microsoft.com/office/drawing/2014/main" id="{56D6918C-B566-1EBC-50F1-707970F4E1B1}"/>
              </a:ext>
            </a:extLst>
          </p:cNvPr>
          <p:cNvSpPr/>
          <p:nvPr userDrawn="1"/>
        </p:nvSpPr>
        <p:spPr>
          <a:xfrm>
            <a:off x="9946252" y="2672797"/>
            <a:ext cx="1997525" cy="674212"/>
          </a:xfrm>
          <a:prstGeom prst="roundRect">
            <a:avLst/>
          </a:prstGeom>
          <a:solidFill>
            <a:schemeClr val="bg1"/>
          </a:solidFill>
          <a:ln w="38100">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lvl="0" algn="ctr"/>
            <a:endParaRPr lang="fa-IR"/>
          </a:p>
        </p:txBody>
      </p:sp>
      <p:sp>
        <p:nvSpPr>
          <p:cNvPr id="11" name="Rectangle: Rounded Corners 10">
            <a:extLst>
              <a:ext uri="{FF2B5EF4-FFF2-40B4-BE49-F238E27FC236}">
                <a16:creationId xmlns:a16="http://schemas.microsoft.com/office/drawing/2014/main" id="{DC909903-8736-E0C4-5584-40B62704DB73}"/>
              </a:ext>
            </a:extLst>
          </p:cNvPr>
          <p:cNvSpPr/>
          <p:nvPr userDrawn="1"/>
        </p:nvSpPr>
        <p:spPr>
          <a:xfrm>
            <a:off x="9946252" y="3537321"/>
            <a:ext cx="1997526" cy="674212"/>
          </a:xfrm>
          <a:prstGeom prst="roundRect">
            <a:avLst/>
          </a:prstGeom>
          <a:solidFill>
            <a:schemeClr val="bg1"/>
          </a:solidFill>
          <a:ln w="38100">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lvl="0" algn="ctr"/>
            <a:endParaRPr lang="fa-IR" dirty="0"/>
          </a:p>
        </p:txBody>
      </p:sp>
      <p:sp>
        <p:nvSpPr>
          <p:cNvPr id="12" name="Rectangle: Rounded Corners 11">
            <a:extLst>
              <a:ext uri="{FF2B5EF4-FFF2-40B4-BE49-F238E27FC236}">
                <a16:creationId xmlns:a16="http://schemas.microsoft.com/office/drawing/2014/main" id="{57B9F0C5-1CE3-15DF-E916-D9B210F01125}"/>
              </a:ext>
            </a:extLst>
          </p:cNvPr>
          <p:cNvSpPr/>
          <p:nvPr userDrawn="1"/>
        </p:nvSpPr>
        <p:spPr>
          <a:xfrm>
            <a:off x="9946252" y="4392339"/>
            <a:ext cx="1997526" cy="674212"/>
          </a:xfrm>
          <a:prstGeom prst="roundRect">
            <a:avLst/>
          </a:prstGeom>
          <a:solidFill>
            <a:schemeClr val="bg1"/>
          </a:solidFill>
          <a:ln w="38100">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lvl="0" algn="ctr"/>
            <a:endParaRPr lang="fa-IR"/>
          </a:p>
        </p:txBody>
      </p:sp>
      <p:sp>
        <p:nvSpPr>
          <p:cNvPr id="13" name="Rectangle: Rounded Corners 12">
            <a:extLst>
              <a:ext uri="{FF2B5EF4-FFF2-40B4-BE49-F238E27FC236}">
                <a16:creationId xmlns:a16="http://schemas.microsoft.com/office/drawing/2014/main" id="{852AFB87-C2D5-8A32-7C3E-71476B9975D0}"/>
              </a:ext>
            </a:extLst>
          </p:cNvPr>
          <p:cNvSpPr/>
          <p:nvPr userDrawn="1"/>
        </p:nvSpPr>
        <p:spPr>
          <a:xfrm>
            <a:off x="9946252" y="5256863"/>
            <a:ext cx="1997526" cy="674212"/>
          </a:xfrm>
          <a:prstGeom prst="roundRect">
            <a:avLst/>
          </a:prstGeom>
          <a:solidFill>
            <a:schemeClr val="bg1"/>
          </a:solidFill>
          <a:ln w="38100">
            <a:solidFill>
              <a:srgbClr val="FD8B5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lvl="0" algn="ctr"/>
            <a:endParaRPr lang="fa-IR"/>
          </a:p>
        </p:txBody>
      </p:sp>
      <p:sp>
        <p:nvSpPr>
          <p:cNvPr id="15" name="Rectangle 14">
            <a:extLst>
              <a:ext uri="{FF2B5EF4-FFF2-40B4-BE49-F238E27FC236}">
                <a16:creationId xmlns:a16="http://schemas.microsoft.com/office/drawing/2014/main" id="{4A4B7835-3AC5-A646-1C85-007228B1BAAF}"/>
              </a:ext>
            </a:extLst>
          </p:cNvPr>
          <p:cNvSpPr/>
          <p:nvPr userDrawn="1"/>
        </p:nvSpPr>
        <p:spPr>
          <a:xfrm>
            <a:off x="111386" y="129390"/>
            <a:ext cx="9485972" cy="6042988"/>
          </a:xfrm>
          <a:prstGeom prst="rect">
            <a:avLst/>
          </a:prstGeom>
          <a:solidFill>
            <a:schemeClr val="bg1">
              <a:lumMod val="95000"/>
            </a:schemeClr>
          </a:solidFill>
          <a:ln>
            <a:noFill/>
          </a:ln>
          <a:effectLst>
            <a:outerShdw blurRad="88900" sx="102000" sy="102000" algn="ctr" rotWithShape="0">
              <a:prstClr val="black">
                <a:alpha val="16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hlinkClick r:id="rId2" action="ppaction://hlinksldjump"/>
            <a:extLst>
              <a:ext uri="{FF2B5EF4-FFF2-40B4-BE49-F238E27FC236}">
                <a16:creationId xmlns:a16="http://schemas.microsoft.com/office/drawing/2014/main" id="{9D535A3D-C7CB-E753-9EDB-A5DC85B628DB}"/>
              </a:ext>
            </a:extLst>
          </p:cNvPr>
          <p:cNvSpPr/>
          <p:nvPr userDrawn="1"/>
        </p:nvSpPr>
        <p:spPr>
          <a:xfrm>
            <a:off x="9931895" y="1010190"/>
            <a:ext cx="1490320" cy="540296"/>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rtl="1"/>
            <a:r>
              <a:rPr lang="fa-IR" sz="1600" dirty="0">
                <a:solidFill>
                  <a:schemeClr val="tx1">
                    <a:lumMod val="85000"/>
                    <a:lumOff val="15000"/>
                  </a:schemeClr>
                </a:solidFill>
                <a:latin typeface="Shabnam" panose="020B0603030804020204" pitchFamily="34" charset="-78"/>
                <a:cs typeface="Shabnam" panose="020B0603030804020204" pitchFamily="34" charset="-78"/>
              </a:rPr>
              <a:t>طراحی داخلی</a:t>
            </a:r>
            <a:endParaRPr lang="en-US" sz="1600" dirty="0">
              <a:solidFill>
                <a:schemeClr val="tx1">
                  <a:lumMod val="85000"/>
                  <a:lumOff val="15000"/>
                </a:schemeClr>
              </a:solidFill>
              <a:latin typeface="Shabnam" panose="020B0603030804020204" pitchFamily="34" charset="-78"/>
              <a:cs typeface="Shabnam" panose="020B0603030804020204" pitchFamily="34" charset="-78"/>
            </a:endParaRPr>
          </a:p>
        </p:txBody>
      </p:sp>
      <p:pic>
        <p:nvPicPr>
          <p:cNvPr id="17" name="Picture 16">
            <a:extLst>
              <a:ext uri="{FF2B5EF4-FFF2-40B4-BE49-F238E27FC236}">
                <a16:creationId xmlns:a16="http://schemas.microsoft.com/office/drawing/2014/main" id="{8076F3BD-B496-2142-C257-15A72C243FB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1391917" y="1074598"/>
            <a:ext cx="411480" cy="411480"/>
          </a:xfrm>
          <a:prstGeom prst="rect">
            <a:avLst/>
          </a:prstGeom>
        </p:spPr>
      </p:pic>
      <p:sp>
        <p:nvSpPr>
          <p:cNvPr id="20" name="Rectangle: Rounded Corners 19">
            <a:hlinkClick r:id="" action="ppaction://noaction"/>
            <a:extLst>
              <a:ext uri="{FF2B5EF4-FFF2-40B4-BE49-F238E27FC236}">
                <a16:creationId xmlns:a16="http://schemas.microsoft.com/office/drawing/2014/main" id="{BC47DBFF-2B82-A029-30BE-3D4BD521B3E9}"/>
              </a:ext>
            </a:extLst>
          </p:cNvPr>
          <p:cNvSpPr/>
          <p:nvPr userDrawn="1"/>
        </p:nvSpPr>
        <p:spPr>
          <a:xfrm>
            <a:off x="10213671" y="1874714"/>
            <a:ext cx="1208544" cy="540296"/>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rtl="1"/>
            <a:r>
              <a:rPr lang="fa-IR" sz="1600" dirty="0">
                <a:solidFill>
                  <a:schemeClr val="tx1">
                    <a:lumMod val="85000"/>
                    <a:lumOff val="15000"/>
                  </a:schemeClr>
                </a:solidFill>
                <a:latin typeface="Shabnam" panose="020B0603030804020204" pitchFamily="34" charset="-78"/>
                <a:cs typeface="Shabnam" panose="020B0603030804020204" pitchFamily="34" charset="-78"/>
              </a:rPr>
              <a:t>طراحی نما</a:t>
            </a:r>
            <a:endParaRPr lang="en-US" sz="1600" dirty="0">
              <a:solidFill>
                <a:schemeClr val="tx1">
                  <a:lumMod val="85000"/>
                  <a:lumOff val="15000"/>
                </a:schemeClr>
              </a:solidFill>
              <a:latin typeface="Shabnam" panose="020B0603030804020204" pitchFamily="34" charset="-78"/>
              <a:cs typeface="Shabnam" panose="020B0603030804020204" pitchFamily="34" charset="-78"/>
            </a:endParaRPr>
          </a:p>
        </p:txBody>
      </p:sp>
      <p:pic>
        <p:nvPicPr>
          <p:cNvPr id="21" name="Picture 20">
            <a:extLst>
              <a:ext uri="{FF2B5EF4-FFF2-40B4-BE49-F238E27FC236}">
                <a16:creationId xmlns:a16="http://schemas.microsoft.com/office/drawing/2014/main" id="{B7DDE61F-8201-4F7C-1421-26C02BF01E1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391917" y="1939122"/>
            <a:ext cx="411480" cy="411480"/>
          </a:xfrm>
          <a:prstGeom prst="rect">
            <a:avLst/>
          </a:prstGeom>
        </p:spPr>
      </p:pic>
      <p:sp>
        <p:nvSpPr>
          <p:cNvPr id="22" name="Rectangle: Rounded Corners 21">
            <a:hlinkClick r:id="" action="ppaction://noaction"/>
            <a:extLst>
              <a:ext uri="{FF2B5EF4-FFF2-40B4-BE49-F238E27FC236}">
                <a16:creationId xmlns:a16="http://schemas.microsoft.com/office/drawing/2014/main" id="{7E44BE8C-2DFF-4D4A-D787-C44EA528C6F8}"/>
              </a:ext>
            </a:extLst>
          </p:cNvPr>
          <p:cNvSpPr/>
          <p:nvPr userDrawn="1"/>
        </p:nvSpPr>
        <p:spPr>
          <a:xfrm>
            <a:off x="9931895" y="2739755"/>
            <a:ext cx="1490320" cy="540296"/>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rtl="1"/>
            <a:r>
              <a:rPr lang="fa-IR" sz="1600" dirty="0">
                <a:solidFill>
                  <a:schemeClr val="tx1">
                    <a:lumMod val="85000"/>
                    <a:lumOff val="15000"/>
                  </a:schemeClr>
                </a:solidFill>
                <a:latin typeface="Shabnam" panose="020B0603030804020204" pitchFamily="34" charset="-78"/>
                <a:cs typeface="Shabnam" panose="020B0603030804020204" pitchFamily="34" charset="-78"/>
              </a:rPr>
              <a:t>طراحی ویلا</a:t>
            </a:r>
            <a:endParaRPr lang="en-US" sz="1600" dirty="0">
              <a:solidFill>
                <a:schemeClr val="tx1">
                  <a:lumMod val="85000"/>
                  <a:lumOff val="15000"/>
                </a:schemeClr>
              </a:solidFill>
              <a:latin typeface="Shabnam" panose="020B0603030804020204" pitchFamily="34" charset="-78"/>
              <a:cs typeface="Shabnam" panose="020B0603030804020204" pitchFamily="34" charset="-78"/>
            </a:endParaRPr>
          </a:p>
        </p:txBody>
      </p:sp>
      <p:pic>
        <p:nvPicPr>
          <p:cNvPr id="23" name="Picture 22">
            <a:extLst>
              <a:ext uri="{FF2B5EF4-FFF2-40B4-BE49-F238E27FC236}">
                <a16:creationId xmlns:a16="http://schemas.microsoft.com/office/drawing/2014/main" id="{13F84D84-5AE1-5956-44EF-84C95675C64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391917" y="2804163"/>
            <a:ext cx="411480" cy="411480"/>
          </a:xfrm>
          <a:prstGeom prst="rect">
            <a:avLst/>
          </a:prstGeom>
        </p:spPr>
      </p:pic>
      <p:sp>
        <p:nvSpPr>
          <p:cNvPr id="24" name="Rectangle: Rounded Corners 23">
            <a:extLst>
              <a:ext uri="{FF2B5EF4-FFF2-40B4-BE49-F238E27FC236}">
                <a16:creationId xmlns:a16="http://schemas.microsoft.com/office/drawing/2014/main" id="{4C2538AB-71AA-8B53-C108-7E6EEE4922F6}"/>
              </a:ext>
            </a:extLst>
          </p:cNvPr>
          <p:cNvSpPr/>
          <p:nvPr userDrawn="1"/>
        </p:nvSpPr>
        <p:spPr>
          <a:xfrm>
            <a:off x="10015121" y="5322254"/>
            <a:ext cx="1733042" cy="537082"/>
          </a:xfrm>
          <a:prstGeom prst="roundRect">
            <a:avLst/>
          </a:prstGeom>
          <a:gradFill flip="none" rotWithShape="1">
            <a:gsLst>
              <a:gs pos="0">
                <a:schemeClr val="accent4">
                  <a:lumMod val="5000"/>
                  <a:lumOff val="95000"/>
                </a:schemeClr>
              </a:gs>
              <a:gs pos="100000">
                <a:srgbClr val="FD8B51"/>
              </a:gs>
            </a:gsLst>
            <a:lin ang="10800000" scaled="0"/>
            <a:tileRect/>
          </a:gra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rtl="1"/>
            <a:endParaRPr lang="fa-IR" dirty="0"/>
          </a:p>
        </p:txBody>
      </p:sp>
      <p:pic>
        <p:nvPicPr>
          <p:cNvPr id="25" name="Picture 24">
            <a:extLst>
              <a:ext uri="{FF2B5EF4-FFF2-40B4-BE49-F238E27FC236}">
                <a16:creationId xmlns:a16="http://schemas.microsoft.com/office/drawing/2014/main" id="{DD256FDE-CC34-0392-C899-74C0436AE620}"/>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1391917" y="3668687"/>
            <a:ext cx="411480" cy="411480"/>
          </a:xfrm>
          <a:prstGeom prst="rect">
            <a:avLst/>
          </a:prstGeom>
        </p:spPr>
      </p:pic>
      <p:sp>
        <p:nvSpPr>
          <p:cNvPr id="26" name="Rectangle: Rounded Corners 25">
            <a:hlinkClick r:id="" action="ppaction://noaction"/>
            <a:extLst>
              <a:ext uri="{FF2B5EF4-FFF2-40B4-BE49-F238E27FC236}">
                <a16:creationId xmlns:a16="http://schemas.microsoft.com/office/drawing/2014/main" id="{AA94DC5C-2E2E-53E6-3A39-A7BC25C2087A}"/>
              </a:ext>
            </a:extLst>
          </p:cNvPr>
          <p:cNvSpPr/>
          <p:nvPr userDrawn="1"/>
        </p:nvSpPr>
        <p:spPr>
          <a:xfrm>
            <a:off x="9931895" y="3604279"/>
            <a:ext cx="1490320" cy="540296"/>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rtl="1"/>
            <a:r>
              <a:rPr lang="fa-IR" sz="1600" dirty="0">
                <a:solidFill>
                  <a:schemeClr val="tx1">
                    <a:lumMod val="85000"/>
                    <a:lumOff val="15000"/>
                  </a:schemeClr>
                </a:solidFill>
                <a:latin typeface="Shabnam" panose="020B0603030804020204" pitchFamily="34" charset="-78"/>
                <a:cs typeface="Shabnam" panose="020B0603030804020204" pitchFamily="34" charset="-78"/>
              </a:rPr>
              <a:t>طراحی آشپزخانه</a:t>
            </a:r>
            <a:endParaRPr lang="en-US" sz="1600" dirty="0">
              <a:solidFill>
                <a:schemeClr val="tx1">
                  <a:lumMod val="85000"/>
                  <a:lumOff val="15000"/>
                </a:schemeClr>
              </a:solidFill>
              <a:latin typeface="Shabnam" panose="020B0603030804020204" pitchFamily="34" charset="-78"/>
              <a:cs typeface="Shabnam" panose="020B0603030804020204" pitchFamily="34" charset="-78"/>
            </a:endParaRPr>
          </a:p>
        </p:txBody>
      </p:sp>
      <p:pic>
        <p:nvPicPr>
          <p:cNvPr id="27" name="Picture 26">
            <a:extLst>
              <a:ext uri="{FF2B5EF4-FFF2-40B4-BE49-F238E27FC236}">
                <a16:creationId xmlns:a16="http://schemas.microsoft.com/office/drawing/2014/main" id="{7A2B60AF-66C4-04E8-21E4-098B7B1D051E}"/>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1391917" y="4523705"/>
            <a:ext cx="411480" cy="411480"/>
          </a:xfrm>
          <a:prstGeom prst="rect">
            <a:avLst/>
          </a:prstGeom>
        </p:spPr>
      </p:pic>
      <p:sp>
        <p:nvSpPr>
          <p:cNvPr id="28" name="Rectangle: Rounded Corners 27">
            <a:hlinkClick r:id="" action="ppaction://noaction"/>
            <a:extLst>
              <a:ext uri="{FF2B5EF4-FFF2-40B4-BE49-F238E27FC236}">
                <a16:creationId xmlns:a16="http://schemas.microsoft.com/office/drawing/2014/main" id="{7AB7732E-C150-7044-5EBC-947AF1F8DE71}"/>
              </a:ext>
            </a:extLst>
          </p:cNvPr>
          <p:cNvSpPr/>
          <p:nvPr userDrawn="1"/>
        </p:nvSpPr>
        <p:spPr>
          <a:xfrm>
            <a:off x="9931895" y="4459297"/>
            <a:ext cx="1490320" cy="540296"/>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rtl="1"/>
            <a:r>
              <a:rPr lang="fa-IR" sz="1600" dirty="0">
                <a:solidFill>
                  <a:schemeClr val="tx1">
                    <a:lumMod val="85000"/>
                    <a:lumOff val="15000"/>
                  </a:schemeClr>
                </a:solidFill>
                <a:latin typeface="Shabnam" panose="020B0603030804020204" pitchFamily="34" charset="-78"/>
                <a:cs typeface="Shabnam" panose="020B0603030804020204" pitchFamily="34" charset="-78"/>
              </a:rPr>
              <a:t>درباره ما</a:t>
            </a:r>
            <a:endParaRPr lang="en-US" sz="1600" dirty="0">
              <a:solidFill>
                <a:schemeClr val="tx1">
                  <a:lumMod val="85000"/>
                  <a:lumOff val="15000"/>
                </a:schemeClr>
              </a:solidFill>
              <a:latin typeface="Shabnam" panose="020B0603030804020204" pitchFamily="34" charset="-78"/>
              <a:cs typeface="Shabnam" panose="020B0603030804020204" pitchFamily="34" charset="-78"/>
            </a:endParaRPr>
          </a:p>
        </p:txBody>
      </p:sp>
      <p:sp>
        <p:nvSpPr>
          <p:cNvPr id="14" name="Rectangle: Rounded Corners 13">
            <a:hlinkClick r:id="" action="ppaction://noaction"/>
            <a:extLst>
              <a:ext uri="{FF2B5EF4-FFF2-40B4-BE49-F238E27FC236}">
                <a16:creationId xmlns:a16="http://schemas.microsoft.com/office/drawing/2014/main" id="{85A17E6B-DAA5-A724-B493-5703BFD3C555}"/>
              </a:ext>
            </a:extLst>
          </p:cNvPr>
          <p:cNvSpPr/>
          <p:nvPr userDrawn="1"/>
        </p:nvSpPr>
        <p:spPr>
          <a:xfrm>
            <a:off x="9931895" y="5306569"/>
            <a:ext cx="1490320" cy="540296"/>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rtl="1"/>
            <a:r>
              <a:rPr lang="fa-IR" sz="1600" dirty="0">
                <a:solidFill>
                  <a:schemeClr val="tx1">
                    <a:lumMod val="85000"/>
                    <a:lumOff val="15000"/>
                  </a:schemeClr>
                </a:solidFill>
                <a:latin typeface="Shabnam" panose="020B0603030804020204" pitchFamily="34" charset="-78"/>
                <a:cs typeface="Shabnam" panose="020B0603030804020204" pitchFamily="34" charset="-78"/>
              </a:rPr>
              <a:t>تماس با ما</a:t>
            </a:r>
            <a:endParaRPr lang="en-US" sz="1600" dirty="0">
              <a:solidFill>
                <a:schemeClr val="tx1">
                  <a:lumMod val="85000"/>
                  <a:lumOff val="15000"/>
                </a:schemeClr>
              </a:solidFill>
              <a:latin typeface="Shabnam" panose="020B0603030804020204" pitchFamily="34" charset="-78"/>
              <a:cs typeface="Shabnam" panose="020B0603030804020204" pitchFamily="34" charset="-78"/>
            </a:endParaRPr>
          </a:p>
        </p:txBody>
      </p:sp>
      <p:pic>
        <p:nvPicPr>
          <p:cNvPr id="18" name="Picture 17">
            <a:extLst>
              <a:ext uri="{FF2B5EF4-FFF2-40B4-BE49-F238E27FC236}">
                <a16:creationId xmlns:a16="http://schemas.microsoft.com/office/drawing/2014/main" id="{61256DC5-0C06-3DFC-F743-7F4EFA57707A}"/>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1391917" y="5388229"/>
            <a:ext cx="411480" cy="411480"/>
          </a:xfrm>
          <a:prstGeom prst="rect">
            <a:avLst/>
          </a:prstGeom>
        </p:spPr>
      </p:pic>
      <p:pic>
        <p:nvPicPr>
          <p:cNvPr id="30" name="Picture 29">
            <a:extLst>
              <a:ext uri="{FF2B5EF4-FFF2-40B4-BE49-F238E27FC236}">
                <a16:creationId xmlns:a16="http://schemas.microsoft.com/office/drawing/2014/main" id="{8DC828F7-FC2E-748A-8176-4987274307A7}"/>
              </a:ext>
            </a:extLst>
          </p:cNvPr>
          <p:cNvPicPr>
            <a:picLocks noChangeAspect="1"/>
          </p:cNvPicPr>
          <p:nvPr userDrawn="1"/>
        </p:nvPicPr>
        <p:blipFill rotWithShape="1">
          <a:blip r:embed="rId9">
            <a:alphaModFix amt="70000"/>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val="0"/>
              </a:ext>
            </a:extLst>
          </a:blip>
          <a:srcRect t="10574"/>
          <a:stretch/>
        </p:blipFill>
        <p:spPr>
          <a:xfrm>
            <a:off x="1298189" y="1376313"/>
            <a:ext cx="6858000" cy="6132854"/>
          </a:xfrm>
          <a:prstGeom prst="rect">
            <a:avLst/>
          </a:prstGeom>
        </p:spPr>
      </p:pic>
      <p:sp>
        <p:nvSpPr>
          <p:cNvPr id="32" name="Rectangle: Rounded Corners 31">
            <a:extLst>
              <a:ext uri="{FF2B5EF4-FFF2-40B4-BE49-F238E27FC236}">
                <a16:creationId xmlns:a16="http://schemas.microsoft.com/office/drawing/2014/main" id="{D18D7496-6793-5554-A773-44CE8C247C5D}"/>
              </a:ext>
            </a:extLst>
          </p:cNvPr>
          <p:cNvSpPr/>
          <p:nvPr userDrawn="1"/>
        </p:nvSpPr>
        <p:spPr>
          <a:xfrm>
            <a:off x="10158074" y="6349366"/>
            <a:ext cx="1573882" cy="423991"/>
          </a:xfrm>
          <a:prstGeom prst="roundRect">
            <a:avLst>
              <a:gd name="adj" fmla="val 16587"/>
            </a:avLst>
          </a:prstGeom>
          <a:solidFill>
            <a:srgbClr val="FFD44E"/>
          </a:solidFill>
          <a:ln>
            <a:no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F9279A26-E889-42E4-3921-E61EB605CD59}"/>
              </a:ext>
            </a:extLst>
          </p:cNvPr>
          <p:cNvSpPr txBox="1"/>
          <p:nvPr userDrawn="1"/>
        </p:nvSpPr>
        <p:spPr>
          <a:xfrm>
            <a:off x="181389" y="6283627"/>
            <a:ext cx="1664558" cy="646331"/>
          </a:xfrm>
          <a:prstGeom prst="rect">
            <a:avLst/>
          </a:prstGeom>
          <a:noFill/>
        </p:spPr>
        <p:txBody>
          <a:bodyPr wrap="none" rtlCol="0">
            <a:spAutoFit/>
          </a:bodyPr>
          <a:lstStyle/>
          <a:p>
            <a:r>
              <a:rPr lang="en-US" sz="3600" dirty="0">
                <a:solidFill>
                  <a:srgbClr val="FFD44E"/>
                </a:solidFill>
                <a:effectLst>
                  <a:outerShdw blurRad="38100" dist="38100" dir="2700000" algn="tl">
                    <a:srgbClr val="000000">
                      <a:alpha val="43137"/>
                    </a:srgbClr>
                  </a:outerShdw>
                </a:effectLst>
                <a:latin typeface="Brush Script MT" panose="03060802040406070304" pitchFamily="66" charset="0"/>
              </a:rPr>
              <a:t>MarjanA</a:t>
            </a:r>
          </a:p>
        </p:txBody>
      </p:sp>
    </p:spTree>
    <p:extLst>
      <p:ext uri="{BB962C8B-B14F-4D97-AF65-F5344CB8AC3E}">
        <p14:creationId xmlns:p14="http://schemas.microsoft.com/office/powerpoint/2010/main" val="28945717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A7E06-4F69-132E-A8F2-02698F3164B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AC87DD77-70BC-689E-D7D8-AE6DA906BFD7}"/>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DC7EC7-9909-A1CC-5638-A9E6C7F47F0C}"/>
              </a:ext>
            </a:extLst>
          </p:cNvPr>
          <p:cNvSpPr>
            <a:spLocks noGrp="1"/>
          </p:cNvSpPr>
          <p:nvPr>
            <p:ph type="dt" sz="half" idx="10"/>
          </p:nvPr>
        </p:nvSpPr>
        <p:spPr>
          <a:xfrm>
            <a:off x="838200" y="6356350"/>
            <a:ext cx="2743200" cy="365125"/>
          </a:xfrm>
          <a:prstGeom prst="rect">
            <a:avLst/>
          </a:prstGeom>
        </p:spPr>
        <p:txBody>
          <a:bodyPr/>
          <a:lstStyle/>
          <a:p>
            <a:fld id="{5C73AFC2-655D-4C9C-89DC-CEDB8691B5DC}" type="datetimeFigureOut">
              <a:rPr lang="en-US" smtClean="0"/>
              <a:t>11/14/2024</a:t>
            </a:fld>
            <a:endParaRPr lang="en-US"/>
          </a:p>
        </p:txBody>
      </p:sp>
      <p:sp>
        <p:nvSpPr>
          <p:cNvPr id="5" name="Footer Placeholder 4">
            <a:extLst>
              <a:ext uri="{FF2B5EF4-FFF2-40B4-BE49-F238E27FC236}">
                <a16:creationId xmlns:a16="http://schemas.microsoft.com/office/drawing/2014/main" id="{9700553F-0861-FEF6-9253-1F4E13F9244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620D053-D53D-8764-FBF1-711A6A061C05}"/>
              </a:ext>
            </a:extLst>
          </p:cNvPr>
          <p:cNvSpPr>
            <a:spLocks noGrp="1"/>
          </p:cNvSpPr>
          <p:nvPr>
            <p:ph type="sldNum" sz="quarter" idx="12"/>
          </p:nvPr>
        </p:nvSpPr>
        <p:spPr>
          <a:xfrm>
            <a:off x="8610600" y="6356350"/>
            <a:ext cx="2743200" cy="365125"/>
          </a:xfrm>
          <a:prstGeom prst="rect">
            <a:avLst/>
          </a:prstGeom>
        </p:spPr>
        <p:txBody>
          <a:bodyPr/>
          <a:lstStyle/>
          <a:p>
            <a:fld id="{4209E4D4-2B31-447E-A13B-14FC2F766436}" type="slidenum">
              <a:rPr lang="en-US" smtClean="0"/>
              <a:t>‹#›</a:t>
            </a:fld>
            <a:endParaRPr lang="en-US"/>
          </a:p>
        </p:txBody>
      </p:sp>
    </p:spTree>
    <p:extLst>
      <p:ext uri="{BB962C8B-B14F-4D97-AF65-F5344CB8AC3E}">
        <p14:creationId xmlns:p14="http://schemas.microsoft.com/office/powerpoint/2010/main" val="25677751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8CAB1-9E46-3436-099C-6CEB49BAF9E0}"/>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E0A1F27-BBCC-4761-6914-46FE5AAF1BD5}"/>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1E809B8-FCCD-9AE0-7D0D-5F9674B6AC3A}"/>
              </a:ext>
            </a:extLst>
          </p:cNvPr>
          <p:cNvSpPr>
            <a:spLocks noGrp="1"/>
          </p:cNvSpPr>
          <p:nvPr>
            <p:ph type="dt" sz="half" idx="10"/>
          </p:nvPr>
        </p:nvSpPr>
        <p:spPr>
          <a:xfrm>
            <a:off x="838200" y="6356350"/>
            <a:ext cx="2743200" cy="365125"/>
          </a:xfrm>
          <a:prstGeom prst="rect">
            <a:avLst/>
          </a:prstGeom>
        </p:spPr>
        <p:txBody>
          <a:bodyPr/>
          <a:lstStyle/>
          <a:p>
            <a:fld id="{5C73AFC2-655D-4C9C-89DC-CEDB8691B5DC}" type="datetimeFigureOut">
              <a:rPr lang="en-US" smtClean="0"/>
              <a:t>11/14/2024</a:t>
            </a:fld>
            <a:endParaRPr lang="en-US"/>
          </a:p>
        </p:txBody>
      </p:sp>
      <p:sp>
        <p:nvSpPr>
          <p:cNvPr id="5" name="Footer Placeholder 4">
            <a:extLst>
              <a:ext uri="{FF2B5EF4-FFF2-40B4-BE49-F238E27FC236}">
                <a16:creationId xmlns:a16="http://schemas.microsoft.com/office/drawing/2014/main" id="{11685631-B126-217B-2989-53B591C501A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03C691A-821A-27BE-DBB0-BD411961E5B0}"/>
              </a:ext>
            </a:extLst>
          </p:cNvPr>
          <p:cNvSpPr>
            <a:spLocks noGrp="1"/>
          </p:cNvSpPr>
          <p:nvPr>
            <p:ph type="sldNum" sz="quarter" idx="12"/>
          </p:nvPr>
        </p:nvSpPr>
        <p:spPr>
          <a:xfrm>
            <a:off x="8610600" y="6356350"/>
            <a:ext cx="2743200" cy="365125"/>
          </a:xfrm>
          <a:prstGeom prst="rect">
            <a:avLst/>
          </a:prstGeom>
        </p:spPr>
        <p:txBody>
          <a:bodyPr/>
          <a:lstStyle/>
          <a:p>
            <a:fld id="{4209E4D4-2B31-447E-A13B-14FC2F766436}" type="slidenum">
              <a:rPr lang="en-US" smtClean="0"/>
              <a:t>‹#›</a:t>
            </a:fld>
            <a:endParaRPr lang="en-US"/>
          </a:p>
        </p:txBody>
      </p:sp>
    </p:spTree>
    <p:extLst>
      <p:ext uri="{BB962C8B-B14F-4D97-AF65-F5344CB8AC3E}">
        <p14:creationId xmlns:p14="http://schemas.microsoft.com/office/powerpoint/2010/main" val="14565200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9165505"/>
      </p:ext>
    </p:extLst>
  </p:cSld>
  <p:clrMap bg1="lt1" tx1="dk1" bg2="lt2" tx2="dk2" accent1="accent1" accent2="accent2" accent3="accent3" accent4="accent4" accent5="accent5" accent6="accent6" hlink="hlink" folHlink="folHlink"/>
  <p:sldLayoutIdLst>
    <p:sldLayoutId id="2147483665" r:id="rId1"/>
    <p:sldLayoutId id="2147483649" r:id="rId2"/>
    <p:sldLayoutId id="2147483660" r:id="rId3"/>
    <p:sldLayoutId id="2147483661" r:id="rId4"/>
    <p:sldLayoutId id="2147483662" r:id="rId5"/>
    <p:sldLayoutId id="2147483663" r:id="rId6"/>
    <p:sldLayoutId id="2147483664" r:id="rId7"/>
    <p:sldLayoutId id="2147483650" r:id="rId8"/>
    <p:sldLayoutId id="2147483651" r:id="rId9"/>
    <p:sldLayoutId id="2147483652" r:id="rId10"/>
    <p:sldLayoutId id="2147483653" r:id="rId11"/>
    <p:sldLayoutId id="2147483654" r:id="rId12"/>
    <p:sldLayoutId id="2147483655" r:id="rId13"/>
    <p:sldLayoutId id="2147483656" r:id="rId14"/>
    <p:sldLayoutId id="2147483657" r:id="rId15"/>
    <p:sldLayoutId id="2147483658" r:id="rId16"/>
    <p:sldLayoutId id="2147483659"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8" Type="http://schemas.openxmlformats.org/officeDocument/2006/relationships/slide" Target="slide24.xml"/><Relationship Id="rId3" Type="http://schemas.openxmlformats.org/officeDocument/2006/relationships/image" Target="../media/image9.png"/><Relationship Id="rId7" Type="http://schemas.openxmlformats.org/officeDocument/2006/relationships/slide" Target="slide14.xml"/><Relationship Id="rId2" Type="http://schemas.openxmlformats.org/officeDocument/2006/relationships/image" Target="../media/image24.jpg"/><Relationship Id="rId1" Type="http://schemas.openxmlformats.org/officeDocument/2006/relationships/slideLayout" Target="../slideLayouts/slideLayout3.xml"/><Relationship Id="rId6" Type="http://schemas.openxmlformats.org/officeDocument/2006/relationships/image" Target="../media/image11.png"/><Relationship Id="rId11" Type="http://schemas.openxmlformats.org/officeDocument/2006/relationships/slide" Target="slide45.xml"/><Relationship Id="rId5" Type="http://schemas.openxmlformats.org/officeDocument/2006/relationships/slide" Target="slide2.xml"/><Relationship Id="rId10" Type="http://schemas.openxmlformats.org/officeDocument/2006/relationships/slide" Target="slide44.xml"/><Relationship Id="rId4" Type="http://schemas.openxmlformats.org/officeDocument/2006/relationships/slide" Target="slide7.xml"/><Relationship Id="rId9" Type="http://schemas.openxmlformats.org/officeDocument/2006/relationships/slide" Target="slide34.xml"/></Relationships>
</file>

<file path=ppt/slides/_rels/slide15.xml.rels><?xml version="1.0" encoding="UTF-8" standalone="yes"?>
<Relationships xmlns="http://schemas.openxmlformats.org/package/2006/relationships"><Relationship Id="rId8" Type="http://schemas.openxmlformats.org/officeDocument/2006/relationships/slide" Target="slide24.xml"/><Relationship Id="rId3" Type="http://schemas.openxmlformats.org/officeDocument/2006/relationships/image" Target="../media/image26.jpg"/><Relationship Id="rId7" Type="http://schemas.openxmlformats.org/officeDocument/2006/relationships/slide" Target="slide14.xml"/><Relationship Id="rId2" Type="http://schemas.openxmlformats.org/officeDocument/2006/relationships/image" Target="../media/image25.jpg"/><Relationship Id="rId1" Type="http://schemas.openxmlformats.org/officeDocument/2006/relationships/slideLayout" Target="../slideLayouts/slideLayout3.xml"/><Relationship Id="rId6" Type="http://schemas.openxmlformats.org/officeDocument/2006/relationships/image" Target="../media/image11.png"/><Relationship Id="rId11" Type="http://schemas.openxmlformats.org/officeDocument/2006/relationships/slide" Target="slide45.xml"/><Relationship Id="rId5" Type="http://schemas.openxmlformats.org/officeDocument/2006/relationships/slide" Target="slide2.xml"/><Relationship Id="rId10" Type="http://schemas.openxmlformats.org/officeDocument/2006/relationships/slide" Target="slide44.xml"/><Relationship Id="rId4" Type="http://schemas.openxmlformats.org/officeDocument/2006/relationships/image" Target="../media/image9.png"/><Relationship Id="rId9" Type="http://schemas.openxmlformats.org/officeDocument/2006/relationships/slide" Target="slide34.xml"/></Relationships>
</file>

<file path=ppt/slides/_rels/slide16.xml.rels><?xml version="1.0" encoding="UTF-8" standalone="yes"?>
<Relationships xmlns="http://schemas.openxmlformats.org/package/2006/relationships"><Relationship Id="rId8" Type="http://schemas.openxmlformats.org/officeDocument/2006/relationships/slide" Target="slide24.xml"/><Relationship Id="rId13" Type="http://schemas.openxmlformats.org/officeDocument/2006/relationships/slide" Target="slide18.xml"/><Relationship Id="rId18" Type="http://schemas.openxmlformats.org/officeDocument/2006/relationships/slide" Target="slide22.xml"/><Relationship Id="rId3" Type="http://schemas.openxmlformats.org/officeDocument/2006/relationships/image" Target="../media/image28.jpg"/><Relationship Id="rId21" Type="http://schemas.openxmlformats.org/officeDocument/2006/relationships/slide" Target="slide34.xml"/><Relationship Id="rId7" Type="http://schemas.openxmlformats.org/officeDocument/2006/relationships/image" Target="../media/image32.jpg"/><Relationship Id="rId12" Type="http://schemas.openxmlformats.org/officeDocument/2006/relationships/image" Target="../media/image22.png"/><Relationship Id="rId17" Type="http://schemas.openxmlformats.org/officeDocument/2006/relationships/slide" Target="slide21.xml"/><Relationship Id="rId2" Type="http://schemas.openxmlformats.org/officeDocument/2006/relationships/image" Target="../media/image27.jpg"/><Relationship Id="rId16" Type="http://schemas.openxmlformats.org/officeDocument/2006/relationships/slide" Target="slide20.xml"/><Relationship Id="rId20" Type="http://schemas.openxmlformats.org/officeDocument/2006/relationships/slide" Target="slide14.xml"/><Relationship Id="rId1" Type="http://schemas.openxmlformats.org/officeDocument/2006/relationships/slideLayout" Target="../slideLayouts/slideLayout3.xml"/><Relationship Id="rId6" Type="http://schemas.openxmlformats.org/officeDocument/2006/relationships/image" Target="../media/image31.jpg"/><Relationship Id="rId11" Type="http://schemas.openxmlformats.org/officeDocument/2006/relationships/image" Target="../media/image11.png"/><Relationship Id="rId5" Type="http://schemas.openxmlformats.org/officeDocument/2006/relationships/image" Target="../media/image30.jpg"/><Relationship Id="rId15" Type="http://schemas.openxmlformats.org/officeDocument/2006/relationships/slide" Target="slide19.xml"/><Relationship Id="rId23" Type="http://schemas.openxmlformats.org/officeDocument/2006/relationships/slide" Target="slide45.xml"/><Relationship Id="rId10" Type="http://schemas.openxmlformats.org/officeDocument/2006/relationships/slide" Target="slide2.xml"/><Relationship Id="rId19" Type="http://schemas.openxmlformats.org/officeDocument/2006/relationships/slide" Target="slide23.xml"/><Relationship Id="rId4" Type="http://schemas.openxmlformats.org/officeDocument/2006/relationships/image" Target="../media/image29.jpg"/><Relationship Id="rId9" Type="http://schemas.openxmlformats.org/officeDocument/2006/relationships/image" Target="../media/image9.png"/><Relationship Id="rId14" Type="http://schemas.openxmlformats.org/officeDocument/2006/relationships/image" Target="../media/image22.png"/><Relationship Id="rId22" Type="http://schemas.openxmlformats.org/officeDocument/2006/relationships/slide" Target="slide44.xml"/></Relationships>
</file>

<file path=ppt/slides/_rels/slide17.xml.rels><?xml version="1.0" encoding="UTF-8" standalone="yes"?>
<Relationships xmlns="http://schemas.openxmlformats.org/package/2006/relationships"><Relationship Id="rId8" Type="http://schemas.openxmlformats.org/officeDocument/2006/relationships/slide" Target="slide24.xml"/><Relationship Id="rId13" Type="http://schemas.openxmlformats.org/officeDocument/2006/relationships/slide" Target="slide18.xml"/><Relationship Id="rId18" Type="http://schemas.openxmlformats.org/officeDocument/2006/relationships/slide" Target="slide22.xml"/><Relationship Id="rId3" Type="http://schemas.openxmlformats.org/officeDocument/2006/relationships/image" Target="../media/image28.jpg"/><Relationship Id="rId21" Type="http://schemas.openxmlformats.org/officeDocument/2006/relationships/slide" Target="slide34.xml"/><Relationship Id="rId7" Type="http://schemas.openxmlformats.org/officeDocument/2006/relationships/image" Target="../media/image32.jpg"/><Relationship Id="rId12" Type="http://schemas.openxmlformats.org/officeDocument/2006/relationships/image" Target="../media/image22.png"/><Relationship Id="rId17" Type="http://schemas.openxmlformats.org/officeDocument/2006/relationships/slide" Target="slide21.xml"/><Relationship Id="rId2" Type="http://schemas.openxmlformats.org/officeDocument/2006/relationships/image" Target="../media/image27.jpg"/><Relationship Id="rId16" Type="http://schemas.openxmlformats.org/officeDocument/2006/relationships/slide" Target="slide20.xml"/><Relationship Id="rId20" Type="http://schemas.openxmlformats.org/officeDocument/2006/relationships/slide" Target="slide14.xml"/><Relationship Id="rId1" Type="http://schemas.openxmlformats.org/officeDocument/2006/relationships/slideLayout" Target="../slideLayouts/slideLayout3.xml"/><Relationship Id="rId6" Type="http://schemas.openxmlformats.org/officeDocument/2006/relationships/image" Target="../media/image31.jpg"/><Relationship Id="rId11" Type="http://schemas.openxmlformats.org/officeDocument/2006/relationships/image" Target="../media/image11.png"/><Relationship Id="rId5" Type="http://schemas.openxmlformats.org/officeDocument/2006/relationships/image" Target="../media/image30.jpg"/><Relationship Id="rId15" Type="http://schemas.openxmlformats.org/officeDocument/2006/relationships/slide" Target="slide19.xml"/><Relationship Id="rId23" Type="http://schemas.openxmlformats.org/officeDocument/2006/relationships/slide" Target="slide45.xml"/><Relationship Id="rId10" Type="http://schemas.openxmlformats.org/officeDocument/2006/relationships/slide" Target="slide2.xml"/><Relationship Id="rId19" Type="http://schemas.openxmlformats.org/officeDocument/2006/relationships/slide" Target="slide23.xml"/><Relationship Id="rId4" Type="http://schemas.openxmlformats.org/officeDocument/2006/relationships/image" Target="../media/image29.jpg"/><Relationship Id="rId9" Type="http://schemas.openxmlformats.org/officeDocument/2006/relationships/image" Target="../media/image9.png"/><Relationship Id="rId14" Type="http://schemas.openxmlformats.org/officeDocument/2006/relationships/image" Target="../media/image22.png"/><Relationship Id="rId22" Type="http://schemas.openxmlformats.org/officeDocument/2006/relationships/slide" Target="slide44.xml"/></Relationships>
</file>

<file path=ppt/slides/_rels/slide18.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8" Type="http://schemas.openxmlformats.org/officeDocument/2006/relationships/slide" Target="slide24.xml"/><Relationship Id="rId3" Type="http://schemas.openxmlformats.org/officeDocument/2006/relationships/image" Target="../media/image9.png"/><Relationship Id="rId7" Type="http://schemas.openxmlformats.org/officeDocument/2006/relationships/slide" Target="slide14.xml"/><Relationship Id="rId2" Type="http://schemas.openxmlformats.org/officeDocument/2006/relationships/image" Target="../media/image10.jpg"/><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slide" Target="slide45.xml"/><Relationship Id="rId5" Type="http://schemas.openxmlformats.org/officeDocument/2006/relationships/slide" Target="slide2.xml"/><Relationship Id="rId10" Type="http://schemas.openxmlformats.org/officeDocument/2006/relationships/slide" Target="slide44.xml"/><Relationship Id="rId4" Type="http://schemas.openxmlformats.org/officeDocument/2006/relationships/slide" Target="slide1.xml"/><Relationship Id="rId9" Type="http://schemas.openxmlformats.org/officeDocument/2006/relationships/slide" Target="slide34.xml"/></Relationships>
</file>

<file path=ppt/slides/_rels/slide20.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8" Type="http://schemas.openxmlformats.org/officeDocument/2006/relationships/slide" Target="slide24.xml"/><Relationship Id="rId3" Type="http://schemas.openxmlformats.org/officeDocument/2006/relationships/image" Target="../media/image9.png"/><Relationship Id="rId7" Type="http://schemas.openxmlformats.org/officeDocument/2006/relationships/slide" Target="slide14.xml"/><Relationship Id="rId2" Type="http://schemas.openxmlformats.org/officeDocument/2006/relationships/image" Target="../media/image33.jpg"/><Relationship Id="rId1" Type="http://schemas.openxmlformats.org/officeDocument/2006/relationships/slideLayout" Target="../slideLayouts/slideLayout4.xml"/><Relationship Id="rId6" Type="http://schemas.openxmlformats.org/officeDocument/2006/relationships/image" Target="../media/image11.png"/><Relationship Id="rId11" Type="http://schemas.openxmlformats.org/officeDocument/2006/relationships/slide" Target="slide45.xml"/><Relationship Id="rId5" Type="http://schemas.openxmlformats.org/officeDocument/2006/relationships/slide" Target="slide2.xml"/><Relationship Id="rId10" Type="http://schemas.openxmlformats.org/officeDocument/2006/relationships/slide" Target="slide44.xml"/><Relationship Id="rId4" Type="http://schemas.openxmlformats.org/officeDocument/2006/relationships/slide" Target="slide17.xml"/><Relationship Id="rId9" Type="http://schemas.openxmlformats.org/officeDocument/2006/relationships/slide" Target="slide34.xml"/></Relationships>
</file>

<file path=ppt/slides/_rels/slide25.xml.rels><?xml version="1.0" encoding="UTF-8" standalone="yes"?>
<Relationships xmlns="http://schemas.openxmlformats.org/package/2006/relationships"><Relationship Id="rId8" Type="http://schemas.openxmlformats.org/officeDocument/2006/relationships/slide" Target="slide24.xml"/><Relationship Id="rId3" Type="http://schemas.openxmlformats.org/officeDocument/2006/relationships/image" Target="../media/image35.jpg"/><Relationship Id="rId7" Type="http://schemas.openxmlformats.org/officeDocument/2006/relationships/slide" Target="slide14.xml"/><Relationship Id="rId2" Type="http://schemas.openxmlformats.org/officeDocument/2006/relationships/image" Target="../media/image34.jpg"/><Relationship Id="rId1" Type="http://schemas.openxmlformats.org/officeDocument/2006/relationships/slideLayout" Target="../slideLayouts/slideLayout4.xml"/><Relationship Id="rId6" Type="http://schemas.openxmlformats.org/officeDocument/2006/relationships/image" Target="../media/image11.png"/><Relationship Id="rId11" Type="http://schemas.openxmlformats.org/officeDocument/2006/relationships/slide" Target="slide45.xml"/><Relationship Id="rId5" Type="http://schemas.openxmlformats.org/officeDocument/2006/relationships/slide" Target="slide2.xml"/><Relationship Id="rId10" Type="http://schemas.openxmlformats.org/officeDocument/2006/relationships/slide" Target="slide44.xml"/><Relationship Id="rId4" Type="http://schemas.openxmlformats.org/officeDocument/2006/relationships/image" Target="../media/image9.png"/><Relationship Id="rId9" Type="http://schemas.openxmlformats.org/officeDocument/2006/relationships/slide" Target="slide34.xml"/></Relationships>
</file>

<file path=ppt/slides/_rels/slide26.xml.rels><?xml version="1.0" encoding="UTF-8" standalone="yes"?>
<Relationships xmlns="http://schemas.openxmlformats.org/package/2006/relationships"><Relationship Id="rId8" Type="http://schemas.openxmlformats.org/officeDocument/2006/relationships/slide" Target="slide34.xml"/><Relationship Id="rId13" Type="http://schemas.openxmlformats.org/officeDocument/2006/relationships/slide" Target="slide28.xml"/><Relationship Id="rId18" Type="http://schemas.openxmlformats.org/officeDocument/2006/relationships/slide" Target="slide33.xml"/><Relationship Id="rId3" Type="http://schemas.openxmlformats.org/officeDocument/2006/relationships/image" Target="../media/image37.jpg"/><Relationship Id="rId21" Type="http://schemas.openxmlformats.org/officeDocument/2006/relationships/slide" Target="slide24.xml"/><Relationship Id="rId7" Type="http://schemas.openxmlformats.org/officeDocument/2006/relationships/image" Target="../media/image41.jpg"/><Relationship Id="rId12" Type="http://schemas.openxmlformats.org/officeDocument/2006/relationships/image" Target="../media/image22.png"/><Relationship Id="rId17" Type="http://schemas.openxmlformats.org/officeDocument/2006/relationships/slide" Target="slide32.xml"/><Relationship Id="rId2" Type="http://schemas.openxmlformats.org/officeDocument/2006/relationships/image" Target="../media/image36.jpg"/><Relationship Id="rId16" Type="http://schemas.openxmlformats.org/officeDocument/2006/relationships/slide" Target="slide30.xml"/><Relationship Id="rId20" Type="http://schemas.openxmlformats.org/officeDocument/2006/relationships/slide" Target="slide14.xml"/><Relationship Id="rId1" Type="http://schemas.openxmlformats.org/officeDocument/2006/relationships/slideLayout" Target="../slideLayouts/slideLayout4.xml"/><Relationship Id="rId6" Type="http://schemas.openxmlformats.org/officeDocument/2006/relationships/image" Target="../media/image40.jpg"/><Relationship Id="rId11" Type="http://schemas.openxmlformats.org/officeDocument/2006/relationships/image" Target="../media/image11.png"/><Relationship Id="rId5" Type="http://schemas.openxmlformats.org/officeDocument/2006/relationships/image" Target="../media/image39.jpg"/><Relationship Id="rId15" Type="http://schemas.openxmlformats.org/officeDocument/2006/relationships/slide" Target="slide29.xml"/><Relationship Id="rId23" Type="http://schemas.openxmlformats.org/officeDocument/2006/relationships/slide" Target="slide45.xml"/><Relationship Id="rId10" Type="http://schemas.openxmlformats.org/officeDocument/2006/relationships/slide" Target="slide2.xml"/><Relationship Id="rId19" Type="http://schemas.openxmlformats.org/officeDocument/2006/relationships/slide" Target="slide31.xml"/><Relationship Id="rId4" Type="http://schemas.openxmlformats.org/officeDocument/2006/relationships/image" Target="../media/image38.jpg"/><Relationship Id="rId9" Type="http://schemas.openxmlformats.org/officeDocument/2006/relationships/image" Target="../media/image9.png"/><Relationship Id="rId14" Type="http://schemas.openxmlformats.org/officeDocument/2006/relationships/image" Target="../media/image22.png"/><Relationship Id="rId22" Type="http://schemas.openxmlformats.org/officeDocument/2006/relationships/slide" Target="slide44.xml"/></Relationships>
</file>

<file path=ppt/slides/_rels/slide27.xml.rels><?xml version="1.0" encoding="UTF-8" standalone="yes"?>
<Relationships xmlns="http://schemas.openxmlformats.org/package/2006/relationships"><Relationship Id="rId8" Type="http://schemas.openxmlformats.org/officeDocument/2006/relationships/slide" Target="slide34.xml"/><Relationship Id="rId13" Type="http://schemas.openxmlformats.org/officeDocument/2006/relationships/slide" Target="slide28.xml"/><Relationship Id="rId18" Type="http://schemas.openxmlformats.org/officeDocument/2006/relationships/slide" Target="slide33.xml"/><Relationship Id="rId3" Type="http://schemas.openxmlformats.org/officeDocument/2006/relationships/image" Target="../media/image37.jpg"/><Relationship Id="rId21" Type="http://schemas.openxmlformats.org/officeDocument/2006/relationships/slide" Target="slide24.xml"/><Relationship Id="rId7" Type="http://schemas.openxmlformats.org/officeDocument/2006/relationships/image" Target="../media/image41.jpg"/><Relationship Id="rId12" Type="http://schemas.openxmlformats.org/officeDocument/2006/relationships/image" Target="../media/image22.png"/><Relationship Id="rId17" Type="http://schemas.openxmlformats.org/officeDocument/2006/relationships/slide" Target="slide32.xml"/><Relationship Id="rId2" Type="http://schemas.openxmlformats.org/officeDocument/2006/relationships/image" Target="../media/image36.jpg"/><Relationship Id="rId16" Type="http://schemas.openxmlformats.org/officeDocument/2006/relationships/slide" Target="slide30.xml"/><Relationship Id="rId20" Type="http://schemas.openxmlformats.org/officeDocument/2006/relationships/slide" Target="slide14.xml"/><Relationship Id="rId1" Type="http://schemas.openxmlformats.org/officeDocument/2006/relationships/slideLayout" Target="../slideLayouts/slideLayout4.xml"/><Relationship Id="rId6" Type="http://schemas.openxmlformats.org/officeDocument/2006/relationships/image" Target="../media/image40.jpg"/><Relationship Id="rId11" Type="http://schemas.openxmlformats.org/officeDocument/2006/relationships/image" Target="../media/image11.png"/><Relationship Id="rId5" Type="http://schemas.openxmlformats.org/officeDocument/2006/relationships/image" Target="../media/image39.jpg"/><Relationship Id="rId15" Type="http://schemas.openxmlformats.org/officeDocument/2006/relationships/slide" Target="slide29.xml"/><Relationship Id="rId23" Type="http://schemas.openxmlformats.org/officeDocument/2006/relationships/slide" Target="slide45.xml"/><Relationship Id="rId10" Type="http://schemas.openxmlformats.org/officeDocument/2006/relationships/slide" Target="slide2.xml"/><Relationship Id="rId19" Type="http://schemas.openxmlformats.org/officeDocument/2006/relationships/slide" Target="slide31.xml"/><Relationship Id="rId4" Type="http://schemas.openxmlformats.org/officeDocument/2006/relationships/image" Target="../media/image38.jpg"/><Relationship Id="rId9" Type="http://schemas.openxmlformats.org/officeDocument/2006/relationships/image" Target="../media/image9.png"/><Relationship Id="rId14" Type="http://schemas.openxmlformats.org/officeDocument/2006/relationships/image" Target="../media/image22.png"/><Relationship Id="rId22" Type="http://schemas.openxmlformats.org/officeDocument/2006/relationships/slide" Target="slide44.xml"/></Relationships>
</file>

<file path=ppt/slides/_rels/slide28.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8" Type="http://schemas.openxmlformats.org/officeDocument/2006/relationships/slide" Target="slide24.xml"/><Relationship Id="rId3" Type="http://schemas.openxmlformats.org/officeDocument/2006/relationships/image" Target="../media/image13.jpg"/><Relationship Id="rId7" Type="http://schemas.openxmlformats.org/officeDocument/2006/relationships/slide" Target="slide14.xml"/><Relationship Id="rId2" Type="http://schemas.openxmlformats.org/officeDocument/2006/relationships/image" Target="../media/image12.jpg"/><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slide" Target="slide45.xml"/><Relationship Id="rId5" Type="http://schemas.openxmlformats.org/officeDocument/2006/relationships/slide" Target="slide2.xml"/><Relationship Id="rId10" Type="http://schemas.openxmlformats.org/officeDocument/2006/relationships/slide" Target="slide44.xml"/><Relationship Id="rId4" Type="http://schemas.openxmlformats.org/officeDocument/2006/relationships/image" Target="../media/image9.png"/><Relationship Id="rId9" Type="http://schemas.openxmlformats.org/officeDocument/2006/relationships/slide" Target="slide34.xml"/></Relationships>
</file>

<file path=ppt/slides/_rels/slide30.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8" Type="http://schemas.openxmlformats.org/officeDocument/2006/relationships/slide" Target="slide24.xml"/><Relationship Id="rId3" Type="http://schemas.openxmlformats.org/officeDocument/2006/relationships/image" Target="../media/image9.png"/><Relationship Id="rId7" Type="http://schemas.openxmlformats.org/officeDocument/2006/relationships/slide" Target="slide14.xml"/><Relationship Id="rId2" Type="http://schemas.openxmlformats.org/officeDocument/2006/relationships/image" Target="../media/image42.jpg"/><Relationship Id="rId1" Type="http://schemas.openxmlformats.org/officeDocument/2006/relationships/slideLayout" Target="../slideLayouts/slideLayout5.xml"/><Relationship Id="rId6" Type="http://schemas.openxmlformats.org/officeDocument/2006/relationships/image" Target="../media/image11.png"/><Relationship Id="rId11" Type="http://schemas.openxmlformats.org/officeDocument/2006/relationships/slide" Target="slide45.xml"/><Relationship Id="rId5" Type="http://schemas.openxmlformats.org/officeDocument/2006/relationships/slide" Target="slide2.xml"/><Relationship Id="rId10" Type="http://schemas.openxmlformats.org/officeDocument/2006/relationships/slide" Target="slide44.xml"/><Relationship Id="rId4" Type="http://schemas.openxmlformats.org/officeDocument/2006/relationships/slide" Target="slide27.xml"/><Relationship Id="rId9" Type="http://schemas.openxmlformats.org/officeDocument/2006/relationships/slide" Target="slide34.xml"/></Relationships>
</file>

<file path=ppt/slides/_rels/slide35.xml.rels><?xml version="1.0" encoding="UTF-8" standalone="yes"?>
<Relationships xmlns="http://schemas.openxmlformats.org/package/2006/relationships"><Relationship Id="rId8" Type="http://schemas.openxmlformats.org/officeDocument/2006/relationships/slide" Target="slide24.xml"/><Relationship Id="rId3" Type="http://schemas.openxmlformats.org/officeDocument/2006/relationships/image" Target="../media/image44.jpg"/><Relationship Id="rId7" Type="http://schemas.openxmlformats.org/officeDocument/2006/relationships/slide" Target="slide14.xml"/><Relationship Id="rId2" Type="http://schemas.openxmlformats.org/officeDocument/2006/relationships/image" Target="../media/image43.jpg"/><Relationship Id="rId1" Type="http://schemas.openxmlformats.org/officeDocument/2006/relationships/slideLayout" Target="../slideLayouts/slideLayout5.xml"/><Relationship Id="rId6" Type="http://schemas.openxmlformats.org/officeDocument/2006/relationships/image" Target="../media/image11.png"/><Relationship Id="rId11" Type="http://schemas.openxmlformats.org/officeDocument/2006/relationships/slide" Target="slide45.xml"/><Relationship Id="rId5" Type="http://schemas.openxmlformats.org/officeDocument/2006/relationships/slide" Target="slide2.xml"/><Relationship Id="rId10" Type="http://schemas.openxmlformats.org/officeDocument/2006/relationships/slide" Target="slide44.xml"/><Relationship Id="rId4" Type="http://schemas.openxmlformats.org/officeDocument/2006/relationships/image" Target="../media/image9.png"/><Relationship Id="rId9" Type="http://schemas.openxmlformats.org/officeDocument/2006/relationships/slide" Target="slide34.xml"/></Relationships>
</file>

<file path=ppt/slides/_rels/slide36.xml.rels><?xml version="1.0" encoding="UTF-8" standalone="yes"?>
<Relationships xmlns="http://schemas.openxmlformats.org/package/2006/relationships"><Relationship Id="rId8" Type="http://schemas.openxmlformats.org/officeDocument/2006/relationships/slide" Target="slide44.xml"/><Relationship Id="rId13" Type="http://schemas.openxmlformats.org/officeDocument/2006/relationships/slide" Target="slide38.xml"/><Relationship Id="rId18" Type="http://schemas.openxmlformats.org/officeDocument/2006/relationships/slide" Target="slide42.xml"/><Relationship Id="rId3" Type="http://schemas.openxmlformats.org/officeDocument/2006/relationships/image" Target="../media/image46.jpg"/><Relationship Id="rId21" Type="http://schemas.openxmlformats.org/officeDocument/2006/relationships/slide" Target="slide24.xml"/><Relationship Id="rId7" Type="http://schemas.openxmlformats.org/officeDocument/2006/relationships/image" Target="../media/image50.jpg"/><Relationship Id="rId12" Type="http://schemas.openxmlformats.org/officeDocument/2006/relationships/image" Target="../media/image22.png"/><Relationship Id="rId17" Type="http://schemas.openxmlformats.org/officeDocument/2006/relationships/slide" Target="slide41.xml"/><Relationship Id="rId2" Type="http://schemas.openxmlformats.org/officeDocument/2006/relationships/image" Target="../media/image45.jpg"/><Relationship Id="rId16" Type="http://schemas.openxmlformats.org/officeDocument/2006/relationships/slide" Target="slide40.xml"/><Relationship Id="rId20" Type="http://schemas.openxmlformats.org/officeDocument/2006/relationships/slide" Target="slide14.xml"/><Relationship Id="rId1" Type="http://schemas.openxmlformats.org/officeDocument/2006/relationships/slideLayout" Target="../slideLayouts/slideLayout5.xml"/><Relationship Id="rId6" Type="http://schemas.openxmlformats.org/officeDocument/2006/relationships/image" Target="../media/image49.jpg"/><Relationship Id="rId11" Type="http://schemas.openxmlformats.org/officeDocument/2006/relationships/image" Target="../media/image11.png"/><Relationship Id="rId5" Type="http://schemas.openxmlformats.org/officeDocument/2006/relationships/image" Target="../media/image48.jpg"/><Relationship Id="rId15" Type="http://schemas.openxmlformats.org/officeDocument/2006/relationships/slide" Target="slide39.xml"/><Relationship Id="rId23" Type="http://schemas.openxmlformats.org/officeDocument/2006/relationships/slide" Target="slide45.xml"/><Relationship Id="rId10" Type="http://schemas.openxmlformats.org/officeDocument/2006/relationships/slide" Target="slide2.xml"/><Relationship Id="rId19" Type="http://schemas.openxmlformats.org/officeDocument/2006/relationships/slide" Target="slide43.xml"/><Relationship Id="rId4" Type="http://schemas.openxmlformats.org/officeDocument/2006/relationships/image" Target="../media/image47.jpg"/><Relationship Id="rId9" Type="http://schemas.openxmlformats.org/officeDocument/2006/relationships/image" Target="../media/image9.png"/><Relationship Id="rId14" Type="http://schemas.openxmlformats.org/officeDocument/2006/relationships/image" Target="../media/image22.png"/><Relationship Id="rId22" Type="http://schemas.openxmlformats.org/officeDocument/2006/relationships/slide" Target="slide34.xml"/></Relationships>
</file>

<file path=ppt/slides/_rels/slide37.xml.rels><?xml version="1.0" encoding="UTF-8" standalone="yes"?>
<Relationships xmlns="http://schemas.openxmlformats.org/package/2006/relationships"><Relationship Id="rId8" Type="http://schemas.openxmlformats.org/officeDocument/2006/relationships/slide" Target="slide44.xml"/><Relationship Id="rId13" Type="http://schemas.openxmlformats.org/officeDocument/2006/relationships/slide" Target="slide38.xml"/><Relationship Id="rId18" Type="http://schemas.openxmlformats.org/officeDocument/2006/relationships/slide" Target="slide42.xml"/><Relationship Id="rId3" Type="http://schemas.openxmlformats.org/officeDocument/2006/relationships/image" Target="../media/image46.jpg"/><Relationship Id="rId21" Type="http://schemas.openxmlformats.org/officeDocument/2006/relationships/slide" Target="slide24.xml"/><Relationship Id="rId7" Type="http://schemas.openxmlformats.org/officeDocument/2006/relationships/image" Target="../media/image50.jpg"/><Relationship Id="rId12" Type="http://schemas.openxmlformats.org/officeDocument/2006/relationships/image" Target="../media/image22.png"/><Relationship Id="rId17" Type="http://schemas.openxmlformats.org/officeDocument/2006/relationships/slide" Target="slide41.xml"/><Relationship Id="rId2" Type="http://schemas.openxmlformats.org/officeDocument/2006/relationships/image" Target="../media/image45.jpg"/><Relationship Id="rId16" Type="http://schemas.openxmlformats.org/officeDocument/2006/relationships/slide" Target="slide40.xml"/><Relationship Id="rId20" Type="http://schemas.openxmlformats.org/officeDocument/2006/relationships/slide" Target="slide14.xml"/><Relationship Id="rId1" Type="http://schemas.openxmlformats.org/officeDocument/2006/relationships/slideLayout" Target="../slideLayouts/slideLayout5.xml"/><Relationship Id="rId6" Type="http://schemas.openxmlformats.org/officeDocument/2006/relationships/image" Target="../media/image49.jpg"/><Relationship Id="rId11" Type="http://schemas.openxmlformats.org/officeDocument/2006/relationships/image" Target="../media/image11.png"/><Relationship Id="rId5" Type="http://schemas.openxmlformats.org/officeDocument/2006/relationships/image" Target="../media/image48.jpg"/><Relationship Id="rId15" Type="http://schemas.openxmlformats.org/officeDocument/2006/relationships/slide" Target="slide39.xml"/><Relationship Id="rId23" Type="http://schemas.openxmlformats.org/officeDocument/2006/relationships/slide" Target="slide45.xml"/><Relationship Id="rId10" Type="http://schemas.openxmlformats.org/officeDocument/2006/relationships/slide" Target="slide2.xml"/><Relationship Id="rId19" Type="http://schemas.openxmlformats.org/officeDocument/2006/relationships/slide" Target="slide43.xml"/><Relationship Id="rId4" Type="http://schemas.openxmlformats.org/officeDocument/2006/relationships/image" Target="../media/image47.jpg"/><Relationship Id="rId9" Type="http://schemas.openxmlformats.org/officeDocument/2006/relationships/image" Target="../media/image9.png"/><Relationship Id="rId14" Type="http://schemas.openxmlformats.org/officeDocument/2006/relationships/image" Target="../media/image22.png"/><Relationship Id="rId22" Type="http://schemas.openxmlformats.org/officeDocument/2006/relationships/slide" Target="slide34.xml"/></Relationships>
</file>

<file path=ppt/slides/_rels/slide38.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8" Type="http://schemas.openxmlformats.org/officeDocument/2006/relationships/slide" Target="slide34.xml"/><Relationship Id="rId3" Type="http://schemas.openxmlformats.org/officeDocument/2006/relationships/image" Target="../media/image9.png"/><Relationship Id="rId7" Type="http://schemas.openxmlformats.org/officeDocument/2006/relationships/slide" Target="slide24.xml"/><Relationship Id="rId2" Type="http://schemas.openxmlformats.org/officeDocument/2006/relationships/image" Target="../media/image14.jpg"/><Relationship Id="rId1" Type="http://schemas.openxmlformats.org/officeDocument/2006/relationships/slideLayout" Target="../slideLayouts/slideLayout2.xml"/><Relationship Id="rId6" Type="http://schemas.openxmlformats.org/officeDocument/2006/relationships/slide" Target="slide14.xml"/><Relationship Id="rId5" Type="http://schemas.openxmlformats.org/officeDocument/2006/relationships/image" Target="../media/image11.png"/><Relationship Id="rId10" Type="http://schemas.openxmlformats.org/officeDocument/2006/relationships/slide" Target="slide45.xml"/><Relationship Id="rId4" Type="http://schemas.openxmlformats.org/officeDocument/2006/relationships/slide" Target="slide2.xml"/><Relationship Id="rId9" Type="http://schemas.openxmlformats.org/officeDocument/2006/relationships/slide" Target="slide44.xml"/></Relationships>
</file>

<file path=ppt/slides/_rels/slide40.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8" Type="http://schemas.openxmlformats.org/officeDocument/2006/relationships/slide" Target="slide45.xml"/><Relationship Id="rId3" Type="http://schemas.openxmlformats.org/officeDocument/2006/relationships/slide" Target="slide37.xml"/><Relationship Id="rId7" Type="http://schemas.openxmlformats.org/officeDocument/2006/relationships/slide" Target="slide44.xml"/><Relationship Id="rId2" Type="http://schemas.openxmlformats.org/officeDocument/2006/relationships/image" Target="../media/image9.png"/><Relationship Id="rId1" Type="http://schemas.openxmlformats.org/officeDocument/2006/relationships/slideLayout" Target="../slideLayouts/slideLayout6.xml"/><Relationship Id="rId6" Type="http://schemas.openxmlformats.org/officeDocument/2006/relationships/slide" Target="slide34.xml"/><Relationship Id="rId5" Type="http://schemas.openxmlformats.org/officeDocument/2006/relationships/slide" Target="slide24.xml"/><Relationship Id="rId4" Type="http://schemas.openxmlformats.org/officeDocument/2006/relationships/slide" Target="slide14.xml"/><Relationship Id="rId9" Type="http://schemas.openxmlformats.org/officeDocument/2006/relationships/slide" Target="slide2.xml"/></Relationships>
</file>

<file path=ppt/slides/_rels/slide45.xml.rels><?xml version="1.0" encoding="UTF-8" standalone="yes"?>
<Relationships xmlns="http://schemas.openxmlformats.org/package/2006/relationships"><Relationship Id="rId8" Type="http://schemas.openxmlformats.org/officeDocument/2006/relationships/slide" Target="slide44.xml"/><Relationship Id="rId3" Type="http://schemas.openxmlformats.org/officeDocument/2006/relationships/image" Target="../media/image52.png"/><Relationship Id="rId7" Type="http://schemas.openxmlformats.org/officeDocument/2006/relationships/slide" Target="slide34.xml"/><Relationship Id="rId2" Type="http://schemas.openxmlformats.org/officeDocument/2006/relationships/image" Target="../media/image51.png"/><Relationship Id="rId1" Type="http://schemas.openxmlformats.org/officeDocument/2006/relationships/slideLayout" Target="../slideLayouts/slideLayout7.xml"/><Relationship Id="rId6" Type="http://schemas.openxmlformats.org/officeDocument/2006/relationships/slide" Target="slide24.xml"/><Relationship Id="rId5" Type="http://schemas.openxmlformats.org/officeDocument/2006/relationships/slide" Target="slide14.xml"/><Relationship Id="rId10" Type="http://schemas.openxmlformats.org/officeDocument/2006/relationships/slide" Target="slide2.xml"/><Relationship Id="rId4" Type="http://schemas.openxmlformats.org/officeDocument/2006/relationships/image" Target="../media/image9.png"/><Relationship Id="rId9" Type="http://schemas.openxmlformats.org/officeDocument/2006/relationships/slide" Target="slide45.xml"/></Relationships>
</file>

<file path=ppt/slides/_rels/slide5.xml.rels><?xml version="1.0" encoding="UTF-8" standalone="yes"?>
<Relationships xmlns="http://schemas.openxmlformats.org/package/2006/relationships"><Relationship Id="rId8" Type="http://schemas.openxmlformats.org/officeDocument/2006/relationships/slide" Target="slide34.xml"/><Relationship Id="rId3" Type="http://schemas.openxmlformats.org/officeDocument/2006/relationships/image" Target="../media/image9.png"/><Relationship Id="rId7" Type="http://schemas.openxmlformats.org/officeDocument/2006/relationships/slide" Target="slide24.xml"/><Relationship Id="rId2" Type="http://schemas.openxmlformats.org/officeDocument/2006/relationships/image" Target="../media/image15.jpg"/><Relationship Id="rId1" Type="http://schemas.openxmlformats.org/officeDocument/2006/relationships/slideLayout" Target="../slideLayouts/slideLayout2.xml"/><Relationship Id="rId6" Type="http://schemas.openxmlformats.org/officeDocument/2006/relationships/slide" Target="slide14.xml"/><Relationship Id="rId5" Type="http://schemas.openxmlformats.org/officeDocument/2006/relationships/image" Target="../media/image11.png"/><Relationship Id="rId10" Type="http://schemas.openxmlformats.org/officeDocument/2006/relationships/slide" Target="slide45.xml"/><Relationship Id="rId4" Type="http://schemas.openxmlformats.org/officeDocument/2006/relationships/slide" Target="slide2.xml"/><Relationship Id="rId9" Type="http://schemas.openxmlformats.org/officeDocument/2006/relationships/slide" Target="slide44.xml"/></Relationships>
</file>

<file path=ppt/slides/_rels/slide6.xml.rels><?xml version="1.0" encoding="UTF-8" standalone="yes"?>
<Relationships xmlns="http://schemas.openxmlformats.org/package/2006/relationships"><Relationship Id="rId8" Type="http://schemas.openxmlformats.org/officeDocument/2006/relationships/slide" Target="slide14.xml"/><Relationship Id="rId13" Type="http://schemas.openxmlformats.org/officeDocument/2006/relationships/image" Target="../media/image22.png"/><Relationship Id="rId18" Type="http://schemas.openxmlformats.org/officeDocument/2006/relationships/image" Target="../media/image23.png"/><Relationship Id="rId26" Type="http://schemas.openxmlformats.org/officeDocument/2006/relationships/slide" Target="slide34.xml"/><Relationship Id="rId3" Type="http://schemas.openxmlformats.org/officeDocument/2006/relationships/image" Target="../media/image17.jpg"/><Relationship Id="rId21" Type="http://schemas.openxmlformats.org/officeDocument/2006/relationships/slide" Target="slide11.xml"/><Relationship Id="rId7" Type="http://schemas.openxmlformats.org/officeDocument/2006/relationships/image" Target="../media/image21.jpg"/><Relationship Id="rId12" Type="http://schemas.openxmlformats.org/officeDocument/2006/relationships/image" Target="../media/image11.png"/><Relationship Id="rId17" Type="http://schemas.openxmlformats.org/officeDocument/2006/relationships/slide" Target="slide9.xml"/><Relationship Id="rId25" Type="http://schemas.openxmlformats.org/officeDocument/2006/relationships/slide" Target="slide24.xml"/><Relationship Id="rId2" Type="http://schemas.openxmlformats.org/officeDocument/2006/relationships/image" Target="../media/image16.jpg"/><Relationship Id="rId16" Type="http://schemas.openxmlformats.org/officeDocument/2006/relationships/image" Target="../media/image23.png"/><Relationship Id="rId20"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0.jpg"/><Relationship Id="rId11" Type="http://schemas.openxmlformats.org/officeDocument/2006/relationships/slide" Target="slide2.xml"/><Relationship Id="rId24" Type="http://schemas.openxmlformats.org/officeDocument/2006/relationships/slide" Target="slide7.xml"/><Relationship Id="rId5" Type="http://schemas.openxmlformats.org/officeDocument/2006/relationships/image" Target="../media/image19.jpg"/><Relationship Id="rId15" Type="http://schemas.openxmlformats.org/officeDocument/2006/relationships/image" Target="../media/image22.png"/><Relationship Id="rId23" Type="http://schemas.openxmlformats.org/officeDocument/2006/relationships/slide" Target="slide12.xml"/><Relationship Id="rId28" Type="http://schemas.openxmlformats.org/officeDocument/2006/relationships/slide" Target="slide45.xml"/><Relationship Id="rId10" Type="http://schemas.openxmlformats.org/officeDocument/2006/relationships/slide" Target="slide5.xml"/><Relationship Id="rId19" Type="http://schemas.openxmlformats.org/officeDocument/2006/relationships/slide" Target="slide10.xml"/><Relationship Id="rId4" Type="http://schemas.openxmlformats.org/officeDocument/2006/relationships/image" Target="../media/image18.jpg"/><Relationship Id="rId9" Type="http://schemas.openxmlformats.org/officeDocument/2006/relationships/image" Target="../media/image9.png"/><Relationship Id="rId14" Type="http://schemas.openxmlformats.org/officeDocument/2006/relationships/slide" Target="slide8.xml"/><Relationship Id="rId22" Type="http://schemas.openxmlformats.org/officeDocument/2006/relationships/slide" Target="slide13.xml"/><Relationship Id="rId27" Type="http://schemas.openxmlformats.org/officeDocument/2006/relationships/slide" Target="slide44.xml"/></Relationships>
</file>

<file path=ppt/slides/_rels/slide7.xml.rels><?xml version="1.0" encoding="UTF-8" standalone="yes"?>
<Relationships xmlns="http://schemas.openxmlformats.org/package/2006/relationships"><Relationship Id="rId8" Type="http://schemas.openxmlformats.org/officeDocument/2006/relationships/slide" Target="slide14.xml"/><Relationship Id="rId13" Type="http://schemas.openxmlformats.org/officeDocument/2006/relationships/image" Target="../media/image22.png"/><Relationship Id="rId18" Type="http://schemas.openxmlformats.org/officeDocument/2006/relationships/image" Target="../media/image23.png"/><Relationship Id="rId26" Type="http://schemas.openxmlformats.org/officeDocument/2006/relationships/slide" Target="slide45.xml"/><Relationship Id="rId3" Type="http://schemas.openxmlformats.org/officeDocument/2006/relationships/image" Target="../media/image17.jpg"/><Relationship Id="rId21" Type="http://schemas.openxmlformats.org/officeDocument/2006/relationships/slide" Target="slide13.xml"/><Relationship Id="rId7" Type="http://schemas.openxmlformats.org/officeDocument/2006/relationships/image" Target="../media/image21.jpg"/><Relationship Id="rId12" Type="http://schemas.openxmlformats.org/officeDocument/2006/relationships/image" Target="../media/image11.png"/><Relationship Id="rId17" Type="http://schemas.openxmlformats.org/officeDocument/2006/relationships/slide" Target="slide9.xml"/><Relationship Id="rId25" Type="http://schemas.openxmlformats.org/officeDocument/2006/relationships/slide" Target="slide44.xml"/><Relationship Id="rId2" Type="http://schemas.openxmlformats.org/officeDocument/2006/relationships/image" Target="../media/image16.jpg"/><Relationship Id="rId16" Type="http://schemas.openxmlformats.org/officeDocument/2006/relationships/image" Target="../media/image23.png"/><Relationship Id="rId20" Type="http://schemas.openxmlformats.org/officeDocument/2006/relationships/slide" Target="slide11.xml"/><Relationship Id="rId1" Type="http://schemas.openxmlformats.org/officeDocument/2006/relationships/slideLayout" Target="../slideLayouts/slideLayout2.xml"/><Relationship Id="rId6" Type="http://schemas.openxmlformats.org/officeDocument/2006/relationships/image" Target="../media/image20.jpg"/><Relationship Id="rId11" Type="http://schemas.openxmlformats.org/officeDocument/2006/relationships/slide" Target="slide2.xml"/><Relationship Id="rId24" Type="http://schemas.openxmlformats.org/officeDocument/2006/relationships/slide" Target="slide34.xml"/><Relationship Id="rId5" Type="http://schemas.openxmlformats.org/officeDocument/2006/relationships/image" Target="../media/image19.jpg"/><Relationship Id="rId15" Type="http://schemas.openxmlformats.org/officeDocument/2006/relationships/image" Target="../media/image22.png"/><Relationship Id="rId23" Type="http://schemas.openxmlformats.org/officeDocument/2006/relationships/slide" Target="slide24.xml"/><Relationship Id="rId10" Type="http://schemas.openxmlformats.org/officeDocument/2006/relationships/slide" Target="slide5.xml"/><Relationship Id="rId19" Type="http://schemas.openxmlformats.org/officeDocument/2006/relationships/slide" Target="slide10.xml"/><Relationship Id="rId4" Type="http://schemas.openxmlformats.org/officeDocument/2006/relationships/image" Target="../media/image18.jpg"/><Relationship Id="rId9" Type="http://schemas.openxmlformats.org/officeDocument/2006/relationships/image" Target="../media/image9.png"/><Relationship Id="rId14" Type="http://schemas.openxmlformats.org/officeDocument/2006/relationships/slide" Target="slide8.xml"/><Relationship Id="rId22" Type="http://schemas.openxmlformats.org/officeDocument/2006/relationships/slide" Target="slide12.xml"/></Relationships>
</file>

<file path=ppt/slides/_rels/slide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C831AD6-6CCD-A5ED-4130-E9BA8DF22427}"/>
              </a:ext>
            </a:extLst>
          </p:cNvPr>
          <p:cNvSpPr/>
          <p:nvPr/>
        </p:nvSpPr>
        <p:spPr>
          <a:xfrm>
            <a:off x="-2" y="6264724"/>
            <a:ext cx="12192001" cy="593276"/>
          </a:xfrm>
          <a:prstGeom prst="rect">
            <a:avLst/>
          </a:prstGeom>
          <a:solidFill>
            <a:srgbClr val="257180"/>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0" name="Rectangle: Rounded Corners 9">
            <a:extLst>
              <a:ext uri="{FF2B5EF4-FFF2-40B4-BE49-F238E27FC236}">
                <a16:creationId xmlns:a16="http://schemas.microsoft.com/office/drawing/2014/main" id="{2830FDC0-47BB-3FF8-A646-8245B4947F37}"/>
              </a:ext>
            </a:extLst>
          </p:cNvPr>
          <p:cNvSpPr/>
          <p:nvPr/>
        </p:nvSpPr>
        <p:spPr>
          <a:xfrm>
            <a:off x="10158074" y="6349366"/>
            <a:ext cx="1573882" cy="423991"/>
          </a:xfrm>
          <a:prstGeom prst="roundRect">
            <a:avLst>
              <a:gd name="adj" fmla="val 16587"/>
            </a:avLst>
          </a:prstGeom>
          <a:solidFill>
            <a:srgbClr val="FFD44E"/>
          </a:solidFill>
          <a:ln>
            <a:no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412E0A55-3246-2762-6A59-A9FE0DE32813}"/>
              </a:ext>
            </a:extLst>
          </p:cNvPr>
          <p:cNvSpPr txBox="1"/>
          <p:nvPr/>
        </p:nvSpPr>
        <p:spPr>
          <a:xfrm>
            <a:off x="2622177" y="256666"/>
            <a:ext cx="6947647" cy="584775"/>
          </a:xfrm>
          <a:prstGeom prst="rect">
            <a:avLst/>
          </a:prstGeom>
          <a:noFill/>
        </p:spPr>
        <p:txBody>
          <a:bodyPr wrap="square" rtlCol="0" anchor="ctr">
            <a:spAutoFit/>
          </a:bodyPr>
          <a:lstStyle/>
          <a:p>
            <a:pPr algn="ctr"/>
            <a:r>
              <a:rPr lang="fa-IR" altLang="ko-KR" sz="3200" b="1" dirty="0">
                <a:ln w="12700">
                  <a:solidFill>
                    <a:schemeClr val="tx1"/>
                  </a:solidFill>
                </a:ln>
                <a:solidFill>
                  <a:srgbClr val="257180"/>
                </a:solidFill>
                <a:effectLst>
                  <a:outerShdw blurRad="38100" dist="38100" dir="2700000" algn="tl">
                    <a:srgbClr val="000000">
                      <a:alpha val="43137"/>
                    </a:srgbClr>
                  </a:outerShdw>
                </a:effectLst>
                <a:latin typeface="Shabnam" panose="020B0603030804020204" pitchFamily="34" charset="-78"/>
                <a:cs typeface="Shabnam" panose="020B0603030804020204" pitchFamily="34" charset="-78"/>
              </a:rPr>
              <a:t>شرکت معماری و دکوراسیون داخلی شرما</a:t>
            </a:r>
            <a:endParaRPr lang="ko-KR" altLang="en-US" b="1" dirty="0">
              <a:ln w="12700">
                <a:solidFill>
                  <a:schemeClr val="tx1"/>
                </a:solidFill>
              </a:ln>
              <a:solidFill>
                <a:srgbClr val="257180"/>
              </a:solidFill>
              <a:effectLst>
                <a:outerShdw blurRad="38100" dist="38100" dir="2700000" algn="tl">
                  <a:srgbClr val="000000">
                    <a:alpha val="43137"/>
                  </a:srgbClr>
                </a:outerShdw>
              </a:effectLst>
              <a:latin typeface="Shabnam" panose="020B0603030804020204" pitchFamily="34" charset="-78"/>
              <a:cs typeface="Shabnam" panose="020B0603030804020204" pitchFamily="34" charset="-78"/>
            </a:endParaRPr>
          </a:p>
        </p:txBody>
      </p:sp>
      <p:grpSp>
        <p:nvGrpSpPr>
          <p:cNvPr id="6" name="Group 5">
            <a:extLst>
              <a:ext uri="{FF2B5EF4-FFF2-40B4-BE49-F238E27FC236}">
                <a16:creationId xmlns:a16="http://schemas.microsoft.com/office/drawing/2014/main" id="{98CDF7DA-6392-F147-5BC1-9BDAF515EF0F}"/>
              </a:ext>
            </a:extLst>
          </p:cNvPr>
          <p:cNvGrpSpPr/>
          <p:nvPr/>
        </p:nvGrpSpPr>
        <p:grpSpPr>
          <a:xfrm>
            <a:off x="2300044" y="2017915"/>
            <a:ext cx="7327255" cy="693424"/>
            <a:chOff x="2300044" y="2017915"/>
            <a:chExt cx="7327255" cy="693424"/>
          </a:xfrm>
        </p:grpSpPr>
        <p:sp>
          <p:nvSpPr>
            <p:cNvPr id="55" name="Rectangle 3">
              <a:extLst>
                <a:ext uri="{FF2B5EF4-FFF2-40B4-BE49-F238E27FC236}">
                  <a16:creationId xmlns:a16="http://schemas.microsoft.com/office/drawing/2014/main" id="{311F9DAC-7D68-CCF3-DCB7-6116955A8EFD}"/>
                </a:ext>
              </a:extLst>
            </p:cNvPr>
            <p:cNvSpPr/>
            <p:nvPr/>
          </p:nvSpPr>
          <p:spPr>
            <a:xfrm flipH="1">
              <a:off x="2300044" y="2017915"/>
              <a:ext cx="7327255" cy="693424"/>
            </a:xfrm>
            <a:prstGeom prst="rect">
              <a:avLst/>
            </a:prstGeom>
            <a:solidFill>
              <a:srgbClr val="ECECEC"/>
            </a:solidFill>
            <a:ln w="57150">
              <a:solidFill>
                <a:srgbClr val="2571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ko-KR" altLang="en-US" sz="2700"/>
            </a:p>
          </p:txBody>
        </p:sp>
        <p:sp>
          <p:nvSpPr>
            <p:cNvPr id="79" name="TextBox 78">
              <a:extLst>
                <a:ext uri="{FF2B5EF4-FFF2-40B4-BE49-F238E27FC236}">
                  <a16:creationId xmlns:a16="http://schemas.microsoft.com/office/drawing/2014/main" id="{D7961622-E65F-200C-8EE5-B6A7AEAB6FCB}"/>
                </a:ext>
              </a:extLst>
            </p:cNvPr>
            <p:cNvSpPr txBox="1"/>
            <p:nvPr/>
          </p:nvSpPr>
          <p:spPr>
            <a:xfrm flipH="1">
              <a:off x="3636254" y="2193000"/>
              <a:ext cx="5562467" cy="338554"/>
            </a:xfrm>
            <a:prstGeom prst="rect">
              <a:avLst/>
            </a:prstGeom>
            <a:noFill/>
          </p:spPr>
          <p:txBody>
            <a:bodyPr wrap="square" rtlCol="0">
              <a:spAutoFit/>
            </a:bodyPr>
            <a:lstStyle/>
            <a:p>
              <a:pPr algn="justLow" rtl="1"/>
              <a:r>
                <a:rPr lang="fa-IR" altLang="ko-KR" sz="1600" dirty="0">
                  <a:solidFill>
                    <a:schemeClr val="tx1">
                      <a:lumMod val="85000"/>
                      <a:lumOff val="15000"/>
                    </a:schemeClr>
                  </a:solidFill>
                  <a:latin typeface="Shabnam" panose="020B0603030804020204" pitchFamily="34" charset="-78"/>
                  <a:cs typeface="Shabnam" panose="020B0603030804020204" pitchFamily="34" charset="-78"/>
                </a:rPr>
                <a:t>طراحی و اجرای تخصصی پروژه های لوکس معماری و معماری داخلی</a:t>
              </a:r>
            </a:p>
          </p:txBody>
        </p:sp>
      </p:grpSp>
      <p:grpSp>
        <p:nvGrpSpPr>
          <p:cNvPr id="117" name="Group 116">
            <a:extLst>
              <a:ext uri="{FF2B5EF4-FFF2-40B4-BE49-F238E27FC236}">
                <a16:creationId xmlns:a16="http://schemas.microsoft.com/office/drawing/2014/main" id="{D814789C-3859-99A9-8FC2-8924F4BDF93F}"/>
              </a:ext>
            </a:extLst>
          </p:cNvPr>
          <p:cNvGrpSpPr/>
          <p:nvPr/>
        </p:nvGrpSpPr>
        <p:grpSpPr>
          <a:xfrm>
            <a:off x="9245611" y="1987503"/>
            <a:ext cx="751444" cy="751446"/>
            <a:chOff x="9505588" y="2184728"/>
            <a:chExt cx="751444" cy="751446"/>
          </a:xfrm>
        </p:grpSpPr>
        <p:sp>
          <p:nvSpPr>
            <p:cNvPr id="59" name="Oval 8">
              <a:extLst>
                <a:ext uri="{FF2B5EF4-FFF2-40B4-BE49-F238E27FC236}">
                  <a16:creationId xmlns:a16="http://schemas.microsoft.com/office/drawing/2014/main" id="{B1DCAD5B-308A-75C2-32FA-32A3DBEFC1FD}"/>
                </a:ext>
              </a:extLst>
            </p:cNvPr>
            <p:cNvSpPr/>
            <p:nvPr/>
          </p:nvSpPr>
          <p:spPr>
            <a:xfrm flipH="1">
              <a:off x="9505588" y="2184728"/>
              <a:ext cx="751444" cy="751446"/>
            </a:xfrm>
            <a:prstGeom prst="ellipse">
              <a:avLst/>
            </a:prstGeom>
            <a:solidFill>
              <a:srgbClr val="257180"/>
            </a:solidFill>
            <a:ln w="825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ko-KR" altLang="en-US" sz="2000">
                <a:cs typeface="B Titr" panose="00000700000000000000" pitchFamily="2" charset="-78"/>
              </a:endParaRPr>
            </a:p>
          </p:txBody>
        </p:sp>
        <p:sp>
          <p:nvSpPr>
            <p:cNvPr id="60" name="TextBox 59">
              <a:extLst>
                <a:ext uri="{FF2B5EF4-FFF2-40B4-BE49-F238E27FC236}">
                  <a16:creationId xmlns:a16="http://schemas.microsoft.com/office/drawing/2014/main" id="{5B94D23A-2595-5B03-8CFA-618A72E433F0}"/>
                </a:ext>
              </a:extLst>
            </p:cNvPr>
            <p:cNvSpPr txBox="1"/>
            <p:nvPr/>
          </p:nvSpPr>
          <p:spPr>
            <a:xfrm flipH="1">
              <a:off x="9718526" y="2291147"/>
              <a:ext cx="325568" cy="538609"/>
            </a:xfrm>
            <a:prstGeom prst="rect">
              <a:avLst/>
            </a:prstGeom>
            <a:noFill/>
          </p:spPr>
          <p:txBody>
            <a:bodyPr wrap="square" rtlCol="0" anchor="ctr">
              <a:spAutoFit/>
            </a:bodyPr>
            <a:lstStyle/>
            <a:p>
              <a:pPr algn="ctr" rtl="1"/>
              <a:r>
                <a:rPr lang="fa-IR" altLang="ko-KR" sz="2900" b="1" dirty="0">
                  <a:solidFill>
                    <a:schemeClr val="bg1"/>
                  </a:solidFill>
                  <a:cs typeface="B Titr" panose="00000700000000000000" pitchFamily="2" charset="-78"/>
                </a:rPr>
                <a:t>1</a:t>
              </a:r>
              <a:endParaRPr lang="ko-KR" altLang="en-US" sz="2900" b="1" dirty="0">
                <a:solidFill>
                  <a:schemeClr val="bg1"/>
                </a:solidFill>
                <a:cs typeface="B Titr" panose="00000700000000000000" pitchFamily="2" charset="-78"/>
              </a:endParaRPr>
            </a:p>
          </p:txBody>
        </p:sp>
      </p:grpSp>
      <p:grpSp>
        <p:nvGrpSpPr>
          <p:cNvPr id="7" name="Group 6">
            <a:extLst>
              <a:ext uri="{FF2B5EF4-FFF2-40B4-BE49-F238E27FC236}">
                <a16:creationId xmlns:a16="http://schemas.microsoft.com/office/drawing/2014/main" id="{E30ECC9B-F2B6-D953-9227-BDC66CFB544C}"/>
              </a:ext>
            </a:extLst>
          </p:cNvPr>
          <p:cNvGrpSpPr/>
          <p:nvPr/>
        </p:nvGrpSpPr>
        <p:grpSpPr>
          <a:xfrm>
            <a:off x="2300044" y="2812453"/>
            <a:ext cx="7327255" cy="693424"/>
            <a:chOff x="2300044" y="2812453"/>
            <a:chExt cx="7327255" cy="693424"/>
          </a:xfrm>
        </p:grpSpPr>
        <p:sp>
          <p:nvSpPr>
            <p:cNvPr id="56" name="Rectangle 4">
              <a:extLst>
                <a:ext uri="{FF2B5EF4-FFF2-40B4-BE49-F238E27FC236}">
                  <a16:creationId xmlns:a16="http://schemas.microsoft.com/office/drawing/2014/main" id="{D95918A9-59D6-BEF9-7C4A-760BBDD5FFAD}"/>
                </a:ext>
              </a:extLst>
            </p:cNvPr>
            <p:cNvSpPr/>
            <p:nvPr/>
          </p:nvSpPr>
          <p:spPr>
            <a:xfrm flipH="1">
              <a:off x="2300044" y="2812453"/>
              <a:ext cx="7327255" cy="693424"/>
            </a:xfrm>
            <a:prstGeom prst="rect">
              <a:avLst/>
            </a:prstGeom>
            <a:solidFill>
              <a:srgbClr val="ECECEC"/>
            </a:solidFill>
            <a:ln w="57150">
              <a:solidFill>
                <a:srgbClr val="F2E5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ko-KR" altLang="en-US" sz="2700"/>
            </a:p>
          </p:txBody>
        </p:sp>
        <p:sp>
          <p:nvSpPr>
            <p:cNvPr id="81" name="TextBox 80">
              <a:extLst>
                <a:ext uri="{FF2B5EF4-FFF2-40B4-BE49-F238E27FC236}">
                  <a16:creationId xmlns:a16="http://schemas.microsoft.com/office/drawing/2014/main" id="{DF168D16-1901-5E88-B488-B9D747FA0E07}"/>
                </a:ext>
              </a:extLst>
            </p:cNvPr>
            <p:cNvSpPr txBox="1"/>
            <p:nvPr/>
          </p:nvSpPr>
          <p:spPr>
            <a:xfrm flipH="1">
              <a:off x="3709278" y="2989888"/>
              <a:ext cx="5562467" cy="338554"/>
            </a:xfrm>
            <a:prstGeom prst="rect">
              <a:avLst/>
            </a:prstGeom>
            <a:noFill/>
          </p:spPr>
          <p:txBody>
            <a:bodyPr wrap="square" rtlCol="0">
              <a:spAutoFit/>
            </a:bodyPr>
            <a:lstStyle/>
            <a:p>
              <a:pPr algn="justLow" rtl="1"/>
              <a:r>
                <a:rPr lang="fa-IR" altLang="ko-KR" sz="1600" dirty="0">
                  <a:solidFill>
                    <a:schemeClr val="tx1">
                      <a:lumMod val="85000"/>
                      <a:lumOff val="15000"/>
                    </a:schemeClr>
                  </a:solidFill>
                  <a:latin typeface="Shabnam" panose="020B0603030804020204" pitchFamily="34" charset="-78"/>
                  <a:cs typeface="Shabnam" panose="020B0603030804020204" pitchFamily="34" charset="-78"/>
                </a:rPr>
                <a:t>طراحی و مطالعات نقشه های معماری، سازه، برق و مکانیک</a:t>
              </a:r>
              <a:endParaRPr lang="ko-KR" altLang="en-US" sz="1600" dirty="0">
                <a:solidFill>
                  <a:schemeClr val="tx1">
                    <a:lumMod val="85000"/>
                    <a:lumOff val="15000"/>
                  </a:schemeClr>
                </a:solidFill>
                <a:latin typeface="Shabnam" panose="020B0603030804020204" pitchFamily="34" charset="-78"/>
                <a:cs typeface="Shabnam" panose="020B0603030804020204" pitchFamily="34" charset="-78"/>
              </a:endParaRPr>
            </a:p>
          </p:txBody>
        </p:sp>
      </p:grpSp>
      <p:grpSp>
        <p:nvGrpSpPr>
          <p:cNvPr id="8" name="Group 7">
            <a:extLst>
              <a:ext uri="{FF2B5EF4-FFF2-40B4-BE49-F238E27FC236}">
                <a16:creationId xmlns:a16="http://schemas.microsoft.com/office/drawing/2014/main" id="{6CDACB52-3D53-BCE1-5FA2-3B2DB9F6A337}"/>
              </a:ext>
            </a:extLst>
          </p:cNvPr>
          <p:cNvGrpSpPr/>
          <p:nvPr/>
        </p:nvGrpSpPr>
        <p:grpSpPr>
          <a:xfrm>
            <a:off x="2300044" y="3606992"/>
            <a:ext cx="7327255" cy="693424"/>
            <a:chOff x="2300044" y="3606992"/>
            <a:chExt cx="7327255" cy="693424"/>
          </a:xfrm>
        </p:grpSpPr>
        <p:sp>
          <p:nvSpPr>
            <p:cNvPr id="57" name="Rectangle 5">
              <a:extLst>
                <a:ext uri="{FF2B5EF4-FFF2-40B4-BE49-F238E27FC236}">
                  <a16:creationId xmlns:a16="http://schemas.microsoft.com/office/drawing/2014/main" id="{F0EA21E2-8390-1017-1C8E-9B316EBB00ED}"/>
                </a:ext>
              </a:extLst>
            </p:cNvPr>
            <p:cNvSpPr/>
            <p:nvPr/>
          </p:nvSpPr>
          <p:spPr>
            <a:xfrm flipH="1">
              <a:off x="2300044" y="3606992"/>
              <a:ext cx="7327255" cy="693424"/>
            </a:xfrm>
            <a:prstGeom prst="rect">
              <a:avLst/>
            </a:prstGeom>
            <a:solidFill>
              <a:srgbClr val="ECECEC"/>
            </a:solidFill>
            <a:ln w="57150">
              <a:solidFill>
                <a:srgbClr val="FD8B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ko-KR" altLang="en-US" sz="2700"/>
            </a:p>
          </p:txBody>
        </p:sp>
        <p:sp>
          <p:nvSpPr>
            <p:cNvPr id="83" name="TextBox 82">
              <a:extLst>
                <a:ext uri="{FF2B5EF4-FFF2-40B4-BE49-F238E27FC236}">
                  <a16:creationId xmlns:a16="http://schemas.microsoft.com/office/drawing/2014/main" id="{0662DAA8-EF88-223B-5B84-B6818A8A82A5}"/>
                </a:ext>
              </a:extLst>
            </p:cNvPr>
            <p:cNvSpPr txBox="1"/>
            <p:nvPr/>
          </p:nvSpPr>
          <p:spPr>
            <a:xfrm flipH="1">
              <a:off x="2430392" y="3784427"/>
              <a:ext cx="6905188" cy="338554"/>
            </a:xfrm>
            <a:prstGeom prst="rect">
              <a:avLst/>
            </a:prstGeom>
            <a:noFill/>
          </p:spPr>
          <p:txBody>
            <a:bodyPr wrap="square" rtlCol="0">
              <a:spAutoFit/>
            </a:bodyPr>
            <a:lstStyle/>
            <a:p>
              <a:pPr algn="justLow" rtl="1"/>
              <a:r>
                <a:rPr lang="fa-IR" altLang="ko-KR" sz="1600" dirty="0">
                  <a:solidFill>
                    <a:schemeClr val="tx1">
                      <a:lumMod val="85000"/>
                      <a:lumOff val="15000"/>
                    </a:schemeClr>
                  </a:solidFill>
                  <a:latin typeface="Shabnam" panose="020B0603030804020204" pitchFamily="34" charset="-78"/>
                  <a:cs typeface="Shabnam" panose="020B0603030804020204" pitchFamily="34" charset="-78"/>
                </a:rPr>
                <a:t>طراحی و اجرای پروژه های ساختمانی از صفر تا صد</a:t>
              </a:r>
            </a:p>
          </p:txBody>
        </p:sp>
      </p:grpSp>
      <p:grpSp>
        <p:nvGrpSpPr>
          <p:cNvPr id="9" name="Group 8">
            <a:extLst>
              <a:ext uri="{FF2B5EF4-FFF2-40B4-BE49-F238E27FC236}">
                <a16:creationId xmlns:a16="http://schemas.microsoft.com/office/drawing/2014/main" id="{A22E002F-0D43-EA93-7FAF-7C804AE3A809}"/>
              </a:ext>
            </a:extLst>
          </p:cNvPr>
          <p:cNvGrpSpPr/>
          <p:nvPr/>
        </p:nvGrpSpPr>
        <p:grpSpPr>
          <a:xfrm>
            <a:off x="2300044" y="4401532"/>
            <a:ext cx="7327255" cy="693424"/>
            <a:chOff x="2300044" y="4401532"/>
            <a:chExt cx="7327255" cy="693424"/>
          </a:xfrm>
        </p:grpSpPr>
        <p:sp>
          <p:nvSpPr>
            <p:cNvPr id="58" name="Rectangle 6">
              <a:extLst>
                <a:ext uri="{FF2B5EF4-FFF2-40B4-BE49-F238E27FC236}">
                  <a16:creationId xmlns:a16="http://schemas.microsoft.com/office/drawing/2014/main" id="{A15F1F0E-69AF-E6B2-A1F1-097C7FB0CE71}"/>
                </a:ext>
              </a:extLst>
            </p:cNvPr>
            <p:cNvSpPr/>
            <p:nvPr/>
          </p:nvSpPr>
          <p:spPr>
            <a:xfrm flipH="1">
              <a:off x="2300044" y="4401532"/>
              <a:ext cx="7327255" cy="693424"/>
            </a:xfrm>
            <a:prstGeom prst="rect">
              <a:avLst/>
            </a:prstGeom>
            <a:solidFill>
              <a:srgbClr val="ECECEC"/>
            </a:solidFill>
            <a:ln w="57150">
              <a:solidFill>
                <a:srgbClr val="CB6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ko-KR" altLang="en-US" sz="2700"/>
            </a:p>
          </p:txBody>
        </p:sp>
        <p:sp>
          <p:nvSpPr>
            <p:cNvPr id="85" name="TextBox 84">
              <a:extLst>
                <a:ext uri="{FF2B5EF4-FFF2-40B4-BE49-F238E27FC236}">
                  <a16:creationId xmlns:a16="http://schemas.microsoft.com/office/drawing/2014/main" id="{F3666138-0A4F-4492-982D-719D0FEB921A}"/>
                </a:ext>
              </a:extLst>
            </p:cNvPr>
            <p:cNvSpPr txBox="1"/>
            <p:nvPr/>
          </p:nvSpPr>
          <p:spPr>
            <a:xfrm flipH="1">
              <a:off x="2474160" y="4578967"/>
              <a:ext cx="6871442" cy="338554"/>
            </a:xfrm>
            <a:prstGeom prst="rect">
              <a:avLst/>
            </a:prstGeom>
            <a:noFill/>
          </p:spPr>
          <p:txBody>
            <a:bodyPr wrap="square" rtlCol="0">
              <a:spAutoFit/>
            </a:bodyPr>
            <a:lstStyle/>
            <a:p>
              <a:pPr algn="justLow" rtl="1"/>
              <a:r>
                <a:rPr lang="fa-IR" altLang="ko-KR" sz="1600" dirty="0">
                  <a:solidFill>
                    <a:schemeClr val="tx1">
                      <a:lumMod val="85000"/>
                      <a:lumOff val="15000"/>
                    </a:schemeClr>
                  </a:solidFill>
                  <a:latin typeface="Shabnam" panose="020B0603030804020204" pitchFamily="34" charset="-78"/>
                  <a:cs typeface="Shabnam" panose="020B0603030804020204" pitchFamily="34" charset="-78"/>
                </a:rPr>
                <a:t>طراحی نمای ساختمان، محوطه سازی، مشاعات و روف گاردن </a:t>
              </a:r>
              <a:endParaRPr lang="ko-KR" altLang="en-US" sz="1600" dirty="0">
                <a:solidFill>
                  <a:schemeClr val="tx1">
                    <a:lumMod val="85000"/>
                    <a:lumOff val="15000"/>
                  </a:schemeClr>
                </a:solidFill>
                <a:latin typeface="Shabnam" panose="020B0603030804020204" pitchFamily="34" charset="-78"/>
                <a:cs typeface="Shabnam" panose="020B0603030804020204" pitchFamily="34" charset="-78"/>
              </a:endParaRPr>
            </a:p>
          </p:txBody>
        </p:sp>
      </p:grpSp>
      <p:grpSp>
        <p:nvGrpSpPr>
          <p:cNvPr id="118" name="Group 117">
            <a:extLst>
              <a:ext uri="{FF2B5EF4-FFF2-40B4-BE49-F238E27FC236}">
                <a16:creationId xmlns:a16="http://schemas.microsoft.com/office/drawing/2014/main" id="{93166127-B259-C4B5-9532-F2E0571F07AC}"/>
              </a:ext>
            </a:extLst>
          </p:cNvPr>
          <p:cNvGrpSpPr/>
          <p:nvPr/>
        </p:nvGrpSpPr>
        <p:grpSpPr>
          <a:xfrm>
            <a:off x="9244862" y="2776580"/>
            <a:ext cx="751444" cy="751446"/>
            <a:chOff x="9513804" y="2946910"/>
            <a:chExt cx="751444" cy="751446"/>
          </a:xfrm>
          <a:solidFill>
            <a:srgbClr val="F2E5BF"/>
          </a:solidFill>
        </p:grpSpPr>
        <p:sp>
          <p:nvSpPr>
            <p:cNvPr id="111" name="Oval 8">
              <a:extLst>
                <a:ext uri="{FF2B5EF4-FFF2-40B4-BE49-F238E27FC236}">
                  <a16:creationId xmlns:a16="http://schemas.microsoft.com/office/drawing/2014/main" id="{9FB6A0E9-B6DF-4B7D-6A1E-1ABD71397A01}"/>
                </a:ext>
              </a:extLst>
            </p:cNvPr>
            <p:cNvSpPr/>
            <p:nvPr/>
          </p:nvSpPr>
          <p:spPr>
            <a:xfrm flipH="1">
              <a:off x="9513804" y="2946910"/>
              <a:ext cx="751444" cy="751446"/>
            </a:xfrm>
            <a:prstGeom prst="ellipse">
              <a:avLst/>
            </a:prstGeom>
            <a:grpFill/>
            <a:ln w="825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ko-KR" altLang="en-US" sz="2000">
                <a:cs typeface="B Titr" panose="00000700000000000000" pitchFamily="2" charset="-78"/>
              </a:endParaRPr>
            </a:p>
          </p:txBody>
        </p:sp>
        <p:sp>
          <p:nvSpPr>
            <p:cNvPr id="112" name="TextBox 111">
              <a:extLst>
                <a:ext uri="{FF2B5EF4-FFF2-40B4-BE49-F238E27FC236}">
                  <a16:creationId xmlns:a16="http://schemas.microsoft.com/office/drawing/2014/main" id="{2760E1F5-6472-C55E-27AE-3A054E179D54}"/>
                </a:ext>
              </a:extLst>
            </p:cNvPr>
            <p:cNvSpPr txBox="1"/>
            <p:nvPr/>
          </p:nvSpPr>
          <p:spPr>
            <a:xfrm flipH="1">
              <a:off x="9726742" y="3053329"/>
              <a:ext cx="325568" cy="538609"/>
            </a:xfrm>
            <a:prstGeom prst="rect">
              <a:avLst/>
            </a:prstGeom>
            <a:grpFill/>
          </p:spPr>
          <p:txBody>
            <a:bodyPr wrap="square" rtlCol="0" anchor="ctr">
              <a:spAutoFit/>
            </a:bodyPr>
            <a:lstStyle/>
            <a:p>
              <a:pPr algn="ctr" rtl="1"/>
              <a:r>
                <a:rPr lang="fa-IR" altLang="ko-KR" sz="2900" b="1" dirty="0">
                  <a:solidFill>
                    <a:schemeClr val="bg1"/>
                  </a:solidFill>
                  <a:cs typeface="B Titr" panose="00000700000000000000" pitchFamily="2" charset="-78"/>
                </a:rPr>
                <a:t>2</a:t>
              </a:r>
              <a:endParaRPr lang="ko-KR" altLang="en-US" sz="2900" b="1" dirty="0">
                <a:solidFill>
                  <a:schemeClr val="bg1"/>
                </a:solidFill>
                <a:cs typeface="B Titr" panose="00000700000000000000" pitchFamily="2" charset="-78"/>
              </a:endParaRPr>
            </a:p>
          </p:txBody>
        </p:sp>
      </p:grpSp>
      <p:grpSp>
        <p:nvGrpSpPr>
          <p:cNvPr id="119" name="Group 118">
            <a:extLst>
              <a:ext uri="{FF2B5EF4-FFF2-40B4-BE49-F238E27FC236}">
                <a16:creationId xmlns:a16="http://schemas.microsoft.com/office/drawing/2014/main" id="{1179E5E8-8F0F-7CFC-F237-AAC031F389A6}"/>
              </a:ext>
            </a:extLst>
          </p:cNvPr>
          <p:cNvGrpSpPr/>
          <p:nvPr/>
        </p:nvGrpSpPr>
        <p:grpSpPr>
          <a:xfrm>
            <a:off x="9305489" y="3577984"/>
            <a:ext cx="751444" cy="751446"/>
            <a:chOff x="9565466" y="3748314"/>
            <a:chExt cx="751444" cy="751446"/>
          </a:xfrm>
          <a:solidFill>
            <a:srgbClr val="FD8B51"/>
          </a:solidFill>
        </p:grpSpPr>
        <p:sp>
          <p:nvSpPr>
            <p:cNvPr id="113" name="Oval 8">
              <a:extLst>
                <a:ext uri="{FF2B5EF4-FFF2-40B4-BE49-F238E27FC236}">
                  <a16:creationId xmlns:a16="http://schemas.microsoft.com/office/drawing/2014/main" id="{C3CDD066-DDD0-AF30-A0EE-F82379E16D4D}"/>
                </a:ext>
              </a:extLst>
            </p:cNvPr>
            <p:cNvSpPr/>
            <p:nvPr/>
          </p:nvSpPr>
          <p:spPr>
            <a:xfrm flipH="1">
              <a:off x="9565466" y="3748314"/>
              <a:ext cx="751444" cy="751446"/>
            </a:xfrm>
            <a:prstGeom prst="ellipse">
              <a:avLst/>
            </a:prstGeom>
            <a:grpFill/>
            <a:ln w="825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ko-KR" altLang="en-US" sz="2000">
                <a:cs typeface="B Titr" panose="00000700000000000000" pitchFamily="2" charset="-78"/>
              </a:endParaRPr>
            </a:p>
          </p:txBody>
        </p:sp>
        <p:sp>
          <p:nvSpPr>
            <p:cNvPr id="114" name="TextBox 113">
              <a:extLst>
                <a:ext uri="{FF2B5EF4-FFF2-40B4-BE49-F238E27FC236}">
                  <a16:creationId xmlns:a16="http://schemas.microsoft.com/office/drawing/2014/main" id="{6A7656A2-EC8F-242E-F474-440E102ABE8D}"/>
                </a:ext>
              </a:extLst>
            </p:cNvPr>
            <p:cNvSpPr txBox="1"/>
            <p:nvPr/>
          </p:nvSpPr>
          <p:spPr>
            <a:xfrm flipH="1">
              <a:off x="9778404" y="3854733"/>
              <a:ext cx="325568" cy="538609"/>
            </a:xfrm>
            <a:prstGeom prst="rect">
              <a:avLst/>
            </a:prstGeom>
            <a:grpFill/>
          </p:spPr>
          <p:txBody>
            <a:bodyPr wrap="square" rtlCol="0" anchor="ctr">
              <a:spAutoFit/>
            </a:bodyPr>
            <a:lstStyle/>
            <a:p>
              <a:pPr algn="ctr" rtl="1"/>
              <a:r>
                <a:rPr lang="fa-IR" altLang="ko-KR" sz="2900" b="1" dirty="0">
                  <a:solidFill>
                    <a:schemeClr val="bg1"/>
                  </a:solidFill>
                  <a:cs typeface="B Titr" panose="00000700000000000000" pitchFamily="2" charset="-78"/>
                </a:rPr>
                <a:t>3</a:t>
              </a:r>
              <a:endParaRPr lang="ko-KR" altLang="en-US" sz="2900" b="1" dirty="0">
                <a:solidFill>
                  <a:schemeClr val="bg1"/>
                </a:solidFill>
                <a:cs typeface="B Titr" panose="00000700000000000000" pitchFamily="2" charset="-78"/>
              </a:endParaRPr>
            </a:p>
          </p:txBody>
        </p:sp>
      </p:grpSp>
      <p:grpSp>
        <p:nvGrpSpPr>
          <p:cNvPr id="120" name="Group 119">
            <a:extLst>
              <a:ext uri="{FF2B5EF4-FFF2-40B4-BE49-F238E27FC236}">
                <a16:creationId xmlns:a16="http://schemas.microsoft.com/office/drawing/2014/main" id="{E80FE513-258D-3139-9B86-71237EB35D97}"/>
              </a:ext>
            </a:extLst>
          </p:cNvPr>
          <p:cNvGrpSpPr/>
          <p:nvPr/>
        </p:nvGrpSpPr>
        <p:grpSpPr>
          <a:xfrm>
            <a:off x="9306149" y="4377798"/>
            <a:ext cx="751444" cy="751446"/>
            <a:chOff x="9566126" y="4521233"/>
            <a:chExt cx="751444" cy="751446"/>
          </a:xfrm>
          <a:solidFill>
            <a:srgbClr val="CB6040"/>
          </a:solidFill>
        </p:grpSpPr>
        <p:sp>
          <p:nvSpPr>
            <p:cNvPr id="115" name="Oval 8">
              <a:extLst>
                <a:ext uri="{FF2B5EF4-FFF2-40B4-BE49-F238E27FC236}">
                  <a16:creationId xmlns:a16="http://schemas.microsoft.com/office/drawing/2014/main" id="{B8D969EF-1459-BA09-5A07-8247F481BF83}"/>
                </a:ext>
              </a:extLst>
            </p:cNvPr>
            <p:cNvSpPr/>
            <p:nvPr/>
          </p:nvSpPr>
          <p:spPr>
            <a:xfrm flipH="1">
              <a:off x="9566126" y="4521233"/>
              <a:ext cx="751444" cy="751446"/>
            </a:xfrm>
            <a:prstGeom prst="ellipse">
              <a:avLst/>
            </a:prstGeom>
            <a:grpFill/>
            <a:ln w="825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ko-KR" altLang="en-US" sz="2000">
                <a:cs typeface="B Titr" panose="00000700000000000000" pitchFamily="2" charset="-78"/>
              </a:endParaRPr>
            </a:p>
          </p:txBody>
        </p:sp>
        <p:sp>
          <p:nvSpPr>
            <p:cNvPr id="116" name="TextBox 115">
              <a:extLst>
                <a:ext uri="{FF2B5EF4-FFF2-40B4-BE49-F238E27FC236}">
                  <a16:creationId xmlns:a16="http://schemas.microsoft.com/office/drawing/2014/main" id="{229F19C8-74B8-C363-486B-4DDE42EBE88F}"/>
                </a:ext>
              </a:extLst>
            </p:cNvPr>
            <p:cNvSpPr txBox="1"/>
            <p:nvPr/>
          </p:nvSpPr>
          <p:spPr>
            <a:xfrm flipH="1">
              <a:off x="9779064" y="4627652"/>
              <a:ext cx="325568" cy="538609"/>
            </a:xfrm>
            <a:prstGeom prst="rect">
              <a:avLst/>
            </a:prstGeom>
            <a:grpFill/>
          </p:spPr>
          <p:txBody>
            <a:bodyPr wrap="square" rtlCol="0" anchor="ctr">
              <a:spAutoFit/>
            </a:bodyPr>
            <a:lstStyle/>
            <a:p>
              <a:pPr algn="ctr" rtl="1"/>
              <a:r>
                <a:rPr lang="fa-IR" altLang="ko-KR" sz="2900" b="1" dirty="0">
                  <a:solidFill>
                    <a:schemeClr val="bg1"/>
                  </a:solidFill>
                  <a:cs typeface="B Titr" panose="00000700000000000000" pitchFamily="2" charset="-78"/>
                </a:rPr>
                <a:t>4</a:t>
              </a:r>
              <a:endParaRPr lang="ko-KR" altLang="en-US" sz="2900" b="1" dirty="0">
                <a:solidFill>
                  <a:schemeClr val="bg1"/>
                </a:solidFill>
                <a:cs typeface="B Titr" panose="00000700000000000000" pitchFamily="2" charset="-78"/>
              </a:endParaRPr>
            </a:p>
          </p:txBody>
        </p:sp>
      </p:grpSp>
      <p:pic>
        <p:nvPicPr>
          <p:cNvPr id="2" name="Picture 1">
            <a:hlinkClick r:id="" action="ppaction://hlinkshowjump?jump=nextslide"/>
            <a:extLst>
              <a:ext uri="{FF2B5EF4-FFF2-40B4-BE49-F238E27FC236}">
                <a16:creationId xmlns:a16="http://schemas.microsoft.com/office/drawing/2014/main" id="{BE198AC0-3EA4-9E61-C3DB-1CAAB00A8B3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1273508" y="6377392"/>
            <a:ext cx="382012" cy="382012"/>
          </a:xfrm>
          <a:prstGeom prst="rect">
            <a:avLst/>
          </a:prstGeom>
        </p:spPr>
      </p:pic>
      <p:sp>
        <p:nvSpPr>
          <p:cNvPr id="13" name="TextBox 12">
            <a:extLst>
              <a:ext uri="{FF2B5EF4-FFF2-40B4-BE49-F238E27FC236}">
                <a16:creationId xmlns:a16="http://schemas.microsoft.com/office/drawing/2014/main" id="{4C948C55-9F57-9C15-DEE0-C06803D8AFBD}"/>
              </a:ext>
            </a:extLst>
          </p:cNvPr>
          <p:cNvSpPr txBox="1"/>
          <p:nvPr/>
        </p:nvSpPr>
        <p:spPr>
          <a:xfrm>
            <a:off x="181389" y="6283627"/>
            <a:ext cx="1664558" cy="646331"/>
          </a:xfrm>
          <a:prstGeom prst="rect">
            <a:avLst/>
          </a:prstGeom>
          <a:noFill/>
        </p:spPr>
        <p:txBody>
          <a:bodyPr wrap="none" rtlCol="0">
            <a:spAutoFit/>
          </a:bodyPr>
          <a:lstStyle/>
          <a:p>
            <a:r>
              <a:rPr lang="en-US" sz="3600" dirty="0">
                <a:solidFill>
                  <a:srgbClr val="FFD44E"/>
                </a:solidFill>
                <a:effectLst>
                  <a:outerShdw blurRad="38100" dist="38100" dir="2700000" algn="tl">
                    <a:srgbClr val="000000">
                      <a:alpha val="43137"/>
                    </a:srgbClr>
                  </a:outerShdw>
                </a:effectLst>
                <a:latin typeface="Brush Script MT" panose="03060802040406070304" pitchFamily="66" charset="0"/>
              </a:rPr>
              <a:t>MarjanA</a:t>
            </a:r>
          </a:p>
        </p:txBody>
      </p:sp>
    </p:spTree>
    <p:extLst>
      <p:ext uri="{BB962C8B-B14F-4D97-AF65-F5344CB8AC3E}">
        <p14:creationId xmlns:p14="http://schemas.microsoft.com/office/powerpoint/2010/main" val="4073959943"/>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21" presetClass="entr" presetSubtype="1" fill="hold" nodeType="afterEffect">
                                  <p:stCondLst>
                                    <p:cond delay="0"/>
                                  </p:stCondLst>
                                  <p:childTnLst>
                                    <p:set>
                                      <p:cBhvr>
                                        <p:cTn id="10" dur="1" fill="hold">
                                          <p:stCondLst>
                                            <p:cond delay="0"/>
                                          </p:stCondLst>
                                        </p:cTn>
                                        <p:tgtEl>
                                          <p:spTgt spid="117"/>
                                        </p:tgtEl>
                                        <p:attrNameLst>
                                          <p:attrName>style.visibility</p:attrName>
                                        </p:attrNameLst>
                                      </p:cBhvr>
                                      <p:to>
                                        <p:strVal val="visible"/>
                                      </p:to>
                                    </p:set>
                                    <p:animEffect transition="in" filter="wheel(1)">
                                      <p:cBhvr>
                                        <p:cTn id="11" dur="1000"/>
                                        <p:tgtEl>
                                          <p:spTgt spid="117"/>
                                        </p:tgtEl>
                                      </p:cBhvr>
                                    </p:animEffect>
                                  </p:childTnLst>
                                </p:cTn>
                              </p:par>
                            </p:childTnLst>
                          </p:cTn>
                        </p:par>
                        <p:par>
                          <p:cTn id="12" fill="hold">
                            <p:stCondLst>
                              <p:cond delay="1500"/>
                            </p:stCondLst>
                            <p:childTnLst>
                              <p:par>
                                <p:cTn id="13" presetID="22" presetClass="entr" presetSubtype="2"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right)">
                                      <p:cBhvr>
                                        <p:cTn id="15" dur="500"/>
                                        <p:tgtEl>
                                          <p:spTgt spid="6"/>
                                        </p:tgtEl>
                                      </p:cBhvr>
                                    </p:animEffect>
                                  </p:childTnLst>
                                </p:cTn>
                              </p:par>
                            </p:childTnLst>
                          </p:cTn>
                        </p:par>
                        <p:par>
                          <p:cTn id="16" fill="hold">
                            <p:stCondLst>
                              <p:cond delay="2000"/>
                            </p:stCondLst>
                            <p:childTnLst>
                              <p:par>
                                <p:cTn id="17" presetID="21" presetClass="entr" presetSubtype="1" fill="hold" nodeType="afterEffect">
                                  <p:stCondLst>
                                    <p:cond delay="0"/>
                                  </p:stCondLst>
                                  <p:childTnLst>
                                    <p:set>
                                      <p:cBhvr>
                                        <p:cTn id="18" dur="1" fill="hold">
                                          <p:stCondLst>
                                            <p:cond delay="0"/>
                                          </p:stCondLst>
                                        </p:cTn>
                                        <p:tgtEl>
                                          <p:spTgt spid="118"/>
                                        </p:tgtEl>
                                        <p:attrNameLst>
                                          <p:attrName>style.visibility</p:attrName>
                                        </p:attrNameLst>
                                      </p:cBhvr>
                                      <p:to>
                                        <p:strVal val="visible"/>
                                      </p:to>
                                    </p:set>
                                    <p:animEffect transition="in" filter="wheel(1)">
                                      <p:cBhvr>
                                        <p:cTn id="19" dur="1000"/>
                                        <p:tgtEl>
                                          <p:spTgt spid="118"/>
                                        </p:tgtEl>
                                      </p:cBhvr>
                                    </p:animEffect>
                                  </p:childTnLst>
                                </p:cTn>
                              </p:par>
                            </p:childTnLst>
                          </p:cTn>
                        </p:par>
                        <p:par>
                          <p:cTn id="20" fill="hold">
                            <p:stCondLst>
                              <p:cond delay="3000"/>
                            </p:stCondLst>
                            <p:childTnLst>
                              <p:par>
                                <p:cTn id="21" presetID="22" presetClass="entr" presetSubtype="2"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right)">
                                      <p:cBhvr>
                                        <p:cTn id="23" dur="500"/>
                                        <p:tgtEl>
                                          <p:spTgt spid="7"/>
                                        </p:tgtEl>
                                      </p:cBhvr>
                                    </p:animEffect>
                                  </p:childTnLst>
                                </p:cTn>
                              </p:par>
                            </p:childTnLst>
                          </p:cTn>
                        </p:par>
                        <p:par>
                          <p:cTn id="24" fill="hold">
                            <p:stCondLst>
                              <p:cond delay="3500"/>
                            </p:stCondLst>
                            <p:childTnLst>
                              <p:par>
                                <p:cTn id="25" presetID="21" presetClass="entr" presetSubtype="1"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wheel(1)">
                                      <p:cBhvr>
                                        <p:cTn id="27" dur="1000"/>
                                        <p:tgtEl>
                                          <p:spTgt spid="119"/>
                                        </p:tgtEl>
                                      </p:cBhvr>
                                    </p:animEffect>
                                  </p:childTnLst>
                                </p:cTn>
                              </p:par>
                            </p:childTnLst>
                          </p:cTn>
                        </p:par>
                        <p:par>
                          <p:cTn id="28" fill="hold">
                            <p:stCondLst>
                              <p:cond delay="4500"/>
                            </p:stCondLst>
                            <p:childTnLst>
                              <p:par>
                                <p:cTn id="29" presetID="22" presetClass="entr" presetSubtype="2" fill="hold"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right)">
                                      <p:cBhvr>
                                        <p:cTn id="31" dur="500"/>
                                        <p:tgtEl>
                                          <p:spTgt spid="8"/>
                                        </p:tgtEl>
                                      </p:cBhvr>
                                    </p:animEffect>
                                  </p:childTnLst>
                                </p:cTn>
                              </p:par>
                            </p:childTnLst>
                          </p:cTn>
                        </p:par>
                        <p:par>
                          <p:cTn id="32" fill="hold">
                            <p:stCondLst>
                              <p:cond delay="5000"/>
                            </p:stCondLst>
                            <p:childTnLst>
                              <p:par>
                                <p:cTn id="33" presetID="21" presetClass="entr" presetSubtype="1" fill="hold"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wheel(1)">
                                      <p:cBhvr>
                                        <p:cTn id="35" dur="1000"/>
                                        <p:tgtEl>
                                          <p:spTgt spid="120"/>
                                        </p:tgtEl>
                                      </p:cBhvr>
                                    </p:animEffect>
                                  </p:childTnLst>
                                </p:cTn>
                              </p:par>
                            </p:childTnLst>
                          </p:cTn>
                        </p:par>
                        <p:par>
                          <p:cTn id="36" fill="hold">
                            <p:stCondLst>
                              <p:cond delay="6000"/>
                            </p:stCondLst>
                            <p:childTnLst>
                              <p:par>
                                <p:cTn id="37" presetID="22" presetClass="entr" presetSubtype="2"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right)">
                                      <p:cBhvr>
                                        <p:cTn id="3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0495277-ED05-D791-D481-9C1FFD24D3D6}"/>
              </a:ext>
            </a:extLst>
          </p:cNvPr>
          <p:cNvPicPr>
            <a:picLocks noChangeAspect="1"/>
          </p:cNvPicPr>
          <p:nvPr/>
        </p:nvPicPr>
        <p:blipFill rotWithShape="1">
          <a:blip r:embed="rId2">
            <a:extLst>
              <a:ext uri="{28A0092B-C50C-407E-A947-70E740481C1C}">
                <a14:useLocalDpi xmlns:a14="http://schemas.microsoft.com/office/drawing/2010/main" val="0"/>
              </a:ext>
            </a:extLst>
          </a:blip>
          <a:srcRect t="50302" b="7198"/>
          <a:stretch/>
        </p:blipFill>
        <p:spPr>
          <a:xfrm>
            <a:off x="0" y="0"/>
            <a:ext cx="12192000" cy="6858000"/>
          </a:xfrm>
          <a:prstGeom prst="rect">
            <a:avLst/>
          </a:prstGeom>
        </p:spPr>
      </p:pic>
    </p:spTree>
    <p:extLst>
      <p:ext uri="{BB962C8B-B14F-4D97-AF65-F5344CB8AC3E}">
        <p14:creationId xmlns:p14="http://schemas.microsoft.com/office/powerpoint/2010/main" val="13626744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0495277-ED05-D791-D481-9C1FFD24D3D6}"/>
              </a:ext>
            </a:extLst>
          </p:cNvPr>
          <p:cNvPicPr>
            <a:picLocks noChangeAspect="1"/>
          </p:cNvPicPr>
          <p:nvPr/>
        </p:nvPicPr>
        <p:blipFill rotWithShape="1">
          <a:blip r:embed="rId2">
            <a:extLst>
              <a:ext uri="{28A0092B-C50C-407E-A947-70E740481C1C}">
                <a14:useLocalDpi xmlns:a14="http://schemas.microsoft.com/office/drawing/2010/main" val="0"/>
              </a:ext>
            </a:extLst>
          </a:blip>
          <a:srcRect t="27719"/>
          <a:stretch/>
        </p:blipFill>
        <p:spPr>
          <a:xfrm>
            <a:off x="0" y="58056"/>
            <a:ext cx="12192000" cy="6791326"/>
          </a:xfrm>
          <a:prstGeom prst="rect">
            <a:avLst/>
          </a:prstGeom>
        </p:spPr>
      </p:pic>
    </p:spTree>
    <p:extLst>
      <p:ext uri="{BB962C8B-B14F-4D97-AF65-F5344CB8AC3E}">
        <p14:creationId xmlns:p14="http://schemas.microsoft.com/office/powerpoint/2010/main" val="22279647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0495277-ED05-D791-D481-9C1FFD24D3D6}"/>
              </a:ext>
            </a:extLst>
          </p:cNvPr>
          <p:cNvPicPr>
            <a:picLocks noChangeAspect="1"/>
          </p:cNvPicPr>
          <p:nvPr/>
        </p:nvPicPr>
        <p:blipFill rotWithShape="1">
          <a:blip r:embed="rId2">
            <a:extLst>
              <a:ext uri="{28A0092B-C50C-407E-A947-70E740481C1C}">
                <a14:useLocalDpi xmlns:a14="http://schemas.microsoft.com/office/drawing/2010/main" val="0"/>
              </a:ext>
            </a:extLst>
          </a:blip>
          <a:srcRect t="38348" r="27719"/>
          <a:stretch/>
        </p:blipFill>
        <p:spPr>
          <a:xfrm>
            <a:off x="0" y="0"/>
            <a:ext cx="12192000" cy="6791325"/>
          </a:xfrm>
          <a:prstGeom prst="rect">
            <a:avLst/>
          </a:prstGeom>
        </p:spPr>
      </p:pic>
    </p:spTree>
    <p:extLst>
      <p:ext uri="{BB962C8B-B14F-4D97-AF65-F5344CB8AC3E}">
        <p14:creationId xmlns:p14="http://schemas.microsoft.com/office/powerpoint/2010/main" val="32491496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0495277-ED05-D791-D481-9C1FFD24D3D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1496190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813ADA1B-FA55-E8CB-3DA5-BEE8D66F9232}"/>
              </a:ext>
            </a:extLst>
          </p:cNvPr>
          <p:cNvSpPr/>
          <p:nvPr/>
        </p:nvSpPr>
        <p:spPr>
          <a:xfrm>
            <a:off x="6248728" y="1343529"/>
            <a:ext cx="2809285" cy="4113118"/>
          </a:xfrm>
          <a:prstGeom prst="roundRect">
            <a:avLst>
              <a:gd name="adj" fmla="val 0"/>
            </a:avLst>
          </a:prstGeom>
          <a:solidFill>
            <a:schemeClr val="bg1">
              <a:lumMod val="95000"/>
            </a:schemeClr>
          </a:solidFill>
          <a:ln>
            <a:no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Low" rtl="1"/>
            <a:endParaRPr lang="en-US" dirty="0">
              <a:solidFill>
                <a:schemeClr val="tx1">
                  <a:lumMod val="85000"/>
                  <a:lumOff val="15000"/>
                </a:schemeClr>
              </a:solidFill>
              <a:latin typeface="Shabnam" panose="020B0603030804020204" pitchFamily="34" charset="-78"/>
              <a:cs typeface="Shabnam" panose="020B0603030804020204" pitchFamily="34" charset="-78"/>
            </a:endParaRPr>
          </a:p>
        </p:txBody>
      </p:sp>
      <p:sp>
        <p:nvSpPr>
          <p:cNvPr id="13" name="Rectangle: Rounded Corners 12">
            <a:extLst>
              <a:ext uri="{FF2B5EF4-FFF2-40B4-BE49-F238E27FC236}">
                <a16:creationId xmlns:a16="http://schemas.microsoft.com/office/drawing/2014/main" id="{069B9EED-69DE-528C-8531-32A4834ABBC1}"/>
              </a:ext>
            </a:extLst>
          </p:cNvPr>
          <p:cNvSpPr/>
          <p:nvPr/>
        </p:nvSpPr>
        <p:spPr>
          <a:xfrm>
            <a:off x="835082" y="5022300"/>
            <a:ext cx="5305891" cy="434346"/>
          </a:xfrm>
          <a:prstGeom prst="roundRect">
            <a:avLst>
              <a:gd name="adj" fmla="val 0"/>
            </a:avLst>
          </a:prstGeom>
          <a:solidFill>
            <a:srgbClr val="2571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a:latin typeface="Shabnam" panose="020B0603030804020204" pitchFamily="34" charset="-78"/>
                <a:cs typeface="Shabnam" panose="020B0603030804020204" pitchFamily="34" charset="-78"/>
              </a:rPr>
              <a:t>طراحی نما</a:t>
            </a:r>
          </a:p>
        </p:txBody>
      </p:sp>
      <p:sp>
        <p:nvSpPr>
          <p:cNvPr id="14" name="TextBox 13">
            <a:extLst>
              <a:ext uri="{FF2B5EF4-FFF2-40B4-BE49-F238E27FC236}">
                <a16:creationId xmlns:a16="http://schemas.microsoft.com/office/drawing/2014/main" id="{2B4D440B-6D67-7B8A-7588-D0EC9FE33CB0}"/>
              </a:ext>
            </a:extLst>
          </p:cNvPr>
          <p:cNvSpPr txBox="1"/>
          <p:nvPr/>
        </p:nvSpPr>
        <p:spPr>
          <a:xfrm>
            <a:off x="6410107" y="1362802"/>
            <a:ext cx="2486526" cy="4173450"/>
          </a:xfrm>
          <a:prstGeom prst="rect">
            <a:avLst/>
          </a:prstGeom>
          <a:noFill/>
        </p:spPr>
        <p:txBody>
          <a:bodyPr wrap="square">
            <a:spAutoFit/>
          </a:bodyPr>
          <a:lstStyle/>
          <a:p>
            <a:pPr lvl="0" algn="justLow" rtl="1">
              <a:lnSpc>
                <a:spcPct val="120000"/>
              </a:lnSpc>
            </a:pPr>
            <a:r>
              <a:rPr lang="fa-IR" sz="1700" dirty="0">
                <a:solidFill>
                  <a:srgbClr val="257180"/>
                </a:solidFill>
                <a:latin typeface="Shabnam" panose="020B0603030804020204" pitchFamily="34" charset="-78"/>
                <a:cs typeface="Shabnam" panose="020B0603030804020204" pitchFamily="34" charset="-78"/>
              </a:rPr>
              <a:t>نما می تواند درست از خطوط نهایی ساختمان در نقشه گرفته شده و یا پوسته ای جدا که روی آن الحاق می شود باشد. به هر حال به طور کلی می توان ادعا نمود که نما خارجی ترین بخش یک ساختمان می باشد. از آنجایی که افراد همه در ابتدا از یک ساختمان نمای آن را می بینند چگونگی آن بسیار قابل اهمیت است</a:t>
            </a:r>
          </a:p>
        </p:txBody>
      </p:sp>
      <p:sp>
        <p:nvSpPr>
          <p:cNvPr id="15" name="TextBox 14">
            <a:extLst>
              <a:ext uri="{FF2B5EF4-FFF2-40B4-BE49-F238E27FC236}">
                <a16:creationId xmlns:a16="http://schemas.microsoft.com/office/drawing/2014/main" id="{9DDA9957-A4D0-5D1D-9283-05FCD396A172}"/>
              </a:ext>
            </a:extLst>
          </p:cNvPr>
          <p:cNvSpPr txBox="1"/>
          <p:nvPr/>
        </p:nvSpPr>
        <p:spPr>
          <a:xfrm>
            <a:off x="482034" y="219317"/>
            <a:ext cx="8604448" cy="707886"/>
          </a:xfrm>
          <a:prstGeom prst="rect">
            <a:avLst/>
          </a:prstGeom>
          <a:noFill/>
          <a:ln>
            <a:noFill/>
          </a:ln>
        </p:spPr>
        <p:txBody>
          <a:bodyPr wrap="square" rtlCol="0">
            <a:spAutoFit/>
          </a:bodyPr>
          <a:lstStyle/>
          <a:p>
            <a:pPr algn="ctr" rtl="1"/>
            <a:r>
              <a:rPr lang="fa-IR" sz="2000" b="1" dirty="0">
                <a:solidFill>
                  <a:srgbClr val="257180"/>
                </a:solidFill>
                <a:latin typeface="Shabnam" panose="020B0603030804020204" pitchFamily="34" charset="-78"/>
                <a:cs typeface="Shabnam" panose="020B0603030804020204" pitchFamily="34" charset="-78"/>
              </a:rPr>
              <a:t>طراحی نما</a:t>
            </a:r>
          </a:p>
          <a:p>
            <a:pPr algn="ctr" rtl="1"/>
            <a:endParaRPr lang="en-US" sz="2000" b="1" dirty="0">
              <a:solidFill>
                <a:srgbClr val="257180"/>
              </a:solidFill>
              <a:latin typeface="Shabnam" panose="020B0603030804020204" pitchFamily="34" charset="-78"/>
              <a:cs typeface="Shabnam" panose="020B0603030804020204" pitchFamily="34" charset="-78"/>
            </a:endParaRPr>
          </a:p>
        </p:txBody>
      </p:sp>
      <p:sp>
        <p:nvSpPr>
          <p:cNvPr id="16" name="Rectangle 15">
            <a:extLst>
              <a:ext uri="{FF2B5EF4-FFF2-40B4-BE49-F238E27FC236}">
                <a16:creationId xmlns:a16="http://schemas.microsoft.com/office/drawing/2014/main" id="{3B160A33-76C1-25CC-9B23-228B77294B66}"/>
              </a:ext>
            </a:extLst>
          </p:cNvPr>
          <p:cNvSpPr/>
          <p:nvPr/>
        </p:nvSpPr>
        <p:spPr>
          <a:xfrm>
            <a:off x="835082" y="1330802"/>
            <a:ext cx="5305891" cy="3441224"/>
          </a:xfrm>
          <a:prstGeom prst="rect">
            <a:avLst/>
          </a:prstGeom>
          <a:blipFill>
            <a:blip r:embed="rId2"/>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hlinkClick r:id="" action="ppaction://hlinkshowjump?jump=nextslide"/>
            <a:extLst>
              <a:ext uri="{FF2B5EF4-FFF2-40B4-BE49-F238E27FC236}">
                <a16:creationId xmlns:a16="http://schemas.microsoft.com/office/drawing/2014/main" id="{5AEB1BE6-1667-070A-F5D2-913A5D4551D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1273508" y="6377392"/>
            <a:ext cx="382012" cy="382012"/>
          </a:xfrm>
          <a:prstGeom prst="rect">
            <a:avLst/>
          </a:prstGeom>
        </p:spPr>
      </p:pic>
      <p:pic>
        <p:nvPicPr>
          <p:cNvPr id="3" name="Picture 2">
            <a:hlinkClick r:id="rId4" action="ppaction://hlinksldjump"/>
            <a:extLst>
              <a:ext uri="{FF2B5EF4-FFF2-40B4-BE49-F238E27FC236}">
                <a16:creationId xmlns:a16="http://schemas.microsoft.com/office/drawing/2014/main" id="{3663D70B-247E-DF20-4465-D8D93F697A0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flipH="1">
            <a:off x="10236663" y="6377392"/>
            <a:ext cx="382012" cy="382012"/>
          </a:xfrm>
          <a:prstGeom prst="rect">
            <a:avLst/>
          </a:prstGeom>
        </p:spPr>
      </p:pic>
      <p:pic>
        <p:nvPicPr>
          <p:cNvPr id="5" name="Picture 4">
            <a:hlinkClick r:id="rId5" action="ppaction://hlinksldjump"/>
            <a:extLst>
              <a:ext uri="{FF2B5EF4-FFF2-40B4-BE49-F238E27FC236}">
                <a16:creationId xmlns:a16="http://schemas.microsoft.com/office/drawing/2014/main" id="{1307592B-59E7-07D1-04C9-1E773107638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99954" y="196177"/>
            <a:ext cx="640080" cy="640080"/>
          </a:xfrm>
          <a:prstGeom prst="rect">
            <a:avLst/>
          </a:prstGeom>
        </p:spPr>
      </p:pic>
      <p:sp>
        <p:nvSpPr>
          <p:cNvPr id="6" name="Rectangle: Rounded Corners 5">
            <a:hlinkClick r:id="rId7" action="ppaction://hlinksldjump"/>
            <a:extLst>
              <a:ext uri="{FF2B5EF4-FFF2-40B4-BE49-F238E27FC236}">
                <a16:creationId xmlns:a16="http://schemas.microsoft.com/office/drawing/2014/main" id="{59535E22-8942-BCAC-B348-ACF5F78982B9}"/>
              </a:ext>
            </a:extLst>
          </p:cNvPr>
          <p:cNvSpPr/>
          <p:nvPr/>
        </p:nvSpPr>
        <p:spPr>
          <a:xfrm>
            <a:off x="9945328" y="1832736"/>
            <a:ext cx="2005781" cy="640080"/>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hlinkClick r:id="rId8" action="ppaction://hlinksldjump"/>
            <a:extLst>
              <a:ext uri="{FF2B5EF4-FFF2-40B4-BE49-F238E27FC236}">
                <a16:creationId xmlns:a16="http://schemas.microsoft.com/office/drawing/2014/main" id="{4F1AD4BD-63B8-B234-FB73-78616A7CC96E}"/>
              </a:ext>
            </a:extLst>
          </p:cNvPr>
          <p:cNvSpPr/>
          <p:nvPr/>
        </p:nvSpPr>
        <p:spPr>
          <a:xfrm>
            <a:off x="9950246" y="2693062"/>
            <a:ext cx="2005781" cy="640080"/>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hlinkClick r:id="rId9" action="ppaction://hlinksldjump"/>
            <a:extLst>
              <a:ext uri="{FF2B5EF4-FFF2-40B4-BE49-F238E27FC236}">
                <a16:creationId xmlns:a16="http://schemas.microsoft.com/office/drawing/2014/main" id="{0DB1EAA8-A8CF-9DBA-D460-E3975C9DB13F}"/>
              </a:ext>
            </a:extLst>
          </p:cNvPr>
          <p:cNvSpPr/>
          <p:nvPr/>
        </p:nvSpPr>
        <p:spPr>
          <a:xfrm>
            <a:off x="9945327" y="3563216"/>
            <a:ext cx="2005781" cy="640080"/>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hlinkClick r:id="rId10" action="ppaction://hlinksldjump"/>
            <a:extLst>
              <a:ext uri="{FF2B5EF4-FFF2-40B4-BE49-F238E27FC236}">
                <a16:creationId xmlns:a16="http://schemas.microsoft.com/office/drawing/2014/main" id="{E8B3347E-841C-FEC2-DD29-12F6885653AE}"/>
              </a:ext>
            </a:extLst>
          </p:cNvPr>
          <p:cNvSpPr/>
          <p:nvPr/>
        </p:nvSpPr>
        <p:spPr>
          <a:xfrm>
            <a:off x="9950243" y="4413708"/>
            <a:ext cx="2005781" cy="640080"/>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hlinkClick r:id="rId11" action="ppaction://hlinksldjump"/>
            <a:extLst>
              <a:ext uri="{FF2B5EF4-FFF2-40B4-BE49-F238E27FC236}">
                <a16:creationId xmlns:a16="http://schemas.microsoft.com/office/drawing/2014/main" id="{94F264AE-8C0E-4F5D-6ED7-4F1FBA3B2F39}"/>
              </a:ext>
            </a:extLst>
          </p:cNvPr>
          <p:cNvSpPr/>
          <p:nvPr/>
        </p:nvSpPr>
        <p:spPr>
          <a:xfrm>
            <a:off x="9945325" y="5283866"/>
            <a:ext cx="2005781" cy="640080"/>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hlinkClick r:id="rId5" action="ppaction://hlinksldjump"/>
            <a:extLst>
              <a:ext uri="{FF2B5EF4-FFF2-40B4-BE49-F238E27FC236}">
                <a16:creationId xmlns:a16="http://schemas.microsoft.com/office/drawing/2014/main" id="{AC69249D-737E-E109-9985-C437EC9AAF9D}"/>
              </a:ext>
            </a:extLst>
          </p:cNvPr>
          <p:cNvSpPr/>
          <p:nvPr/>
        </p:nvSpPr>
        <p:spPr>
          <a:xfrm>
            <a:off x="9945325" y="972410"/>
            <a:ext cx="2005781" cy="640080"/>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9801804"/>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up)">
                                      <p:cBhvr>
                                        <p:cTn id="11" dur="500"/>
                                        <p:tgtEl>
                                          <p:spTgt spid="16"/>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up)">
                                      <p:cBhvr>
                                        <p:cTn id="15" dur="500"/>
                                        <p:tgtEl>
                                          <p:spTgt spid="13"/>
                                        </p:tgtEl>
                                      </p:cBhvr>
                                    </p:animEffect>
                                  </p:childTnLst>
                                </p:cTn>
                              </p:par>
                            </p:childTnLst>
                          </p:cTn>
                        </p:par>
                        <p:par>
                          <p:cTn id="16" fill="hold">
                            <p:stCondLst>
                              <p:cond delay="1500"/>
                            </p:stCondLst>
                            <p:childTnLst>
                              <p:par>
                                <p:cTn id="17" presetID="22" presetClass="entr" presetSubtype="2"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right)">
                                      <p:cBhvr>
                                        <p:cTn id="1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P spid="15" grpId="0"/>
      <p:bldP spid="1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A858695-E3AF-7D78-1E4A-8BF72F3EBB33}"/>
              </a:ext>
            </a:extLst>
          </p:cNvPr>
          <p:cNvSpPr txBox="1"/>
          <p:nvPr/>
        </p:nvSpPr>
        <p:spPr>
          <a:xfrm>
            <a:off x="482034" y="219317"/>
            <a:ext cx="8604448" cy="400110"/>
          </a:xfrm>
          <a:prstGeom prst="rect">
            <a:avLst/>
          </a:prstGeom>
          <a:noFill/>
          <a:ln>
            <a:noFill/>
          </a:ln>
        </p:spPr>
        <p:txBody>
          <a:bodyPr wrap="square" rtlCol="0">
            <a:spAutoFit/>
          </a:bodyPr>
          <a:lstStyle/>
          <a:p>
            <a:pPr algn="ctr" rtl="1"/>
            <a:r>
              <a:rPr lang="fa-IR" sz="2000" b="1" dirty="0">
                <a:solidFill>
                  <a:srgbClr val="257180"/>
                </a:solidFill>
                <a:latin typeface="Shabnam" panose="020B0603030804020204" pitchFamily="34" charset="-78"/>
                <a:cs typeface="Shabnam" panose="020B0603030804020204" pitchFamily="34" charset="-78"/>
              </a:rPr>
              <a:t>طراحی نما</a:t>
            </a:r>
          </a:p>
        </p:txBody>
      </p:sp>
      <p:sp>
        <p:nvSpPr>
          <p:cNvPr id="3" name="Rectangle: Rounded Corners 2">
            <a:extLst>
              <a:ext uri="{FF2B5EF4-FFF2-40B4-BE49-F238E27FC236}">
                <a16:creationId xmlns:a16="http://schemas.microsoft.com/office/drawing/2014/main" id="{307EA281-D1EC-5C78-5B32-8ECFFFCB5B14}"/>
              </a:ext>
            </a:extLst>
          </p:cNvPr>
          <p:cNvSpPr/>
          <p:nvPr/>
        </p:nvSpPr>
        <p:spPr>
          <a:xfrm>
            <a:off x="403068" y="4560047"/>
            <a:ext cx="4321419" cy="702237"/>
          </a:xfrm>
          <a:prstGeom prst="roundRect">
            <a:avLst>
              <a:gd name="adj" fmla="val 0"/>
            </a:avLst>
          </a:prstGeom>
          <a:solidFill>
            <a:srgbClr val="2571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600" dirty="0">
                <a:solidFill>
                  <a:schemeClr val="bg1"/>
                </a:solidFill>
                <a:latin typeface="Shabnam" panose="020B0603030804020204" pitchFamily="34" charset="-78"/>
                <a:cs typeface="Shabnam" panose="020B0603030804020204" pitchFamily="34" charset="-78"/>
              </a:rPr>
              <a:t>طراحی نما در غرب تهران</a:t>
            </a:r>
          </a:p>
        </p:txBody>
      </p:sp>
      <p:sp>
        <p:nvSpPr>
          <p:cNvPr id="4" name="Rectangle: Rounded Corners 3">
            <a:extLst>
              <a:ext uri="{FF2B5EF4-FFF2-40B4-BE49-F238E27FC236}">
                <a16:creationId xmlns:a16="http://schemas.microsoft.com/office/drawing/2014/main" id="{5484542D-CE89-93D6-87FC-938A30BDADE0}"/>
              </a:ext>
            </a:extLst>
          </p:cNvPr>
          <p:cNvSpPr/>
          <p:nvPr/>
        </p:nvSpPr>
        <p:spPr>
          <a:xfrm>
            <a:off x="4934279" y="4560048"/>
            <a:ext cx="4321419" cy="702236"/>
          </a:xfrm>
          <a:prstGeom prst="roundRect">
            <a:avLst>
              <a:gd name="adj" fmla="val 0"/>
            </a:avLst>
          </a:prstGeom>
          <a:solidFill>
            <a:srgbClr val="2571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600" dirty="0">
                <a:solidFill>
                  <a:schemeClr val="bg1"/>
                </a:solidFill>
                <a:latin typeface="Shabnam" panose="020B0603030804020204" pitchFamily="34" charset="-78"/>
                <a:cs typeface="Shabnam" panose="020B0603030804020204" pitchFamily="34" charset="-78"/>
              </a:rPr>
              <a:t>طراحی نما</a:t>
            </a:r>
            <a:r>
              <a:rPr lang="en-US" sz="1600" dirty="0">
                <a:solidFill>
                  <a:schemeClr val="bg1"/>
                </a:solidFill>
                <a:latin typeface="Shabnam" panose="020B0603030804020204" pitchFamily="34" charset="-78"/>
                <a:cs typeface="Shabnam" panose="020B0603030804020204" pitchFamily="34" charset="-78"/>
              </a:rPr>
              <a:t> </a:t>
            </a:r>
            <a:r>
              <a:rPr lang="fa-IR" sz="1600" dirty="0">
                <a:solidFill>
                  <a:schemeClr val="bg1"/>
                </a:solidFill>
                <a:latin typeface="Shabnam" panose="020B0603030804020204" pitchFamily="34" charset="-78"/>
                <a:cs typeface="Shabnam" panose="020B0603030804020204" pitchFamily="34" charset="-78"/>
              </a:rPr>
              <a:t>در پاسداران</a:t>
            </a:r>
          </a:p>
        </p:txBody>
      </p:sp>
      <p:sp>
        <p:nvSpPr>
          <p:cNvPr id="5" name="Rectangle 4">
            <a:extLst>
              <a:ext uri="{FF2B5EF4-FFF2-40B4-BE49-F238E27FC236}">
                <a16:creationId xmlns:a16="http://schemas.microsoft.com/office/drawing/2014/main" id="{33BE20F5-2786-BC3C-C440-81C0897D7C35}"/>
              </a:ext>
            </a:extLst>
          </p:cNvPr>
          <p:cNvSpPr/>
          <p:nvPr/>
        </p:nvSpPr>
        <p:spPr>
          <a:xfrm>
            <a:off x="402024" y="1484945"/>
            <a:ext cx="4322463" cy="287892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BACE8FC5-F211-848D-AA20-1F04DB8CECBA}"/>
              </a:ext>
            </a:extLst>
          </p:cNvPr>
          <p:cNvSpPr/>
          <p:nvPr/>
        </p:nvSpPr>
        <p:spPr>
          <a:xfrm>
            <a:off x="402024" y="1314450"/>
            <a:ext cx="4321419" cy="3049419"/>
          </a:xfrm>
          <a:prstGeom prst="rect">
            <a:avLst/>
          </a:prstGeom>
          <a:blipFill>
            <a:blip r:embed="rId2"/>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AFFF40E-537A-9F45-6A49-2ACADD335317}"/>
              </a:ext>
            </a:extLst>
          </p:cNvPr>
          <p:cNvSpPr/>
          <p:nvPr/>
        </p:nvSpPr>
        <p:spPr>
          <a:xfrm>
            <a:off x="4934279" y="1314449"/>
            <a:ext cx="4321419" cy="3049419"/>
          </a:xfrm>
          <a:prstGeom prst="rect">
            <a:avLst/>
          </a:prstGeom>
          <a:blipFill>
            <a:blip r:embed="rId3"/>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hlinkClick r:id="" action="ppaction://hlinkshowjump?jump=nextslide"/>
            <a:extLst>
              <a:ext uri="{FF2B5EF4-FFF2-40B4-BE49-F238E27FC236}">
                <a16:creationId xmlns:a16="http://schemas.microsoft.com/office/drawing/2014/main" id="{E8061B4E-3CD3-AD5B-4CD6-3B39AAFD4D66}"/>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1273508" y="6377392"/>
            <a:ext cx="382012" cy="382012"/>
          </a:xfrm>
          <a:prstGeom prst="rect">
            <a:avLst/>
          </a:prstGeom>
        </p:spPr>
      </p:pic>
      <p:pic>
        <p:nvPicPr>
          <p:cNvPr id="9" name="Picture 8">
            <a:hlinkClick r:id="" action="ppaction://hlinkshowjump?jump=previousslide"/>
            <a:extLst>
              <a:ext uri="{FF2B5EF4-FFF2-40B4-BE49-F238E27FC236}">
                <a16:creationId xmlns:a16="http://schemas.microsoft.com/office/drawing/2014/main" id="{8F4CE9B7-C61C-533B-C152-C63947A2DB4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flipH="1">
            <a:off x="10236663" y="6377392"/>
            <a:ext cx="382012" cy="382012"/>
          </a:xfrm>
          <a:prstGeom prst="rect">
            <a:avLst/>
          </a:prstGeom>
        </p:spPr>
      </p:pic>
      <p:pic>
        <p:nvPicPr>
          <p:cNvPr id="11" name="Picture 10">
            <a:hlinkClick r:id="rId5" action="ppaction://hlinksldjump"/>
            <a:extLst>
              <a:ext uri="{FF2B5EF4-FFF2-40B4-BE49-F238E27FC236}">
                <a16:creationId xmlns:a16="http://schemas.microsoft.com/office/drawing/2014/main" id="{6D6296E5-AD1B-33A5-23C8-E402167D9BF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99954" y="196177"/>
            <a:ext cx="640080" cy="640080"/>
          </a:xfrm>
          <a:prstGeom prst="rect">
            <a:avLst/>
          </a:prstGeom>
        </p:spPr>
      </p:pic>
      <p:sp>
        <p:nvSpPr>
          <p:cNvPr id="12" name="Rectangle: Rounded Corners 11">
            <a:hlinkClick r:id="rId7" action="ppaction://hlinksldjump"/>
            <a:extLst>
              <a:ext uri="{FF2B5EF4-FFF2-40B4-BE49-F238E27FC236}">
                <a16:creationId xmlns:a16="http://schemas.microsoft.com/office/drawing/2014/main" id="{5D412F92-355D-BEA2-2FD4-C57A6C1814FC}"/>
              </a:ext>
            </a:extLst>
          </p:cNvPr>
          <p:cNvSpPr/>
          <p:nvPr/>
        </p:nvSpPr>
        <p:spPr>
          <a:xfrm>
            <a:off x="9945328" y="1832736"/>
            <a:ext cx="2005781" cy="640080"/>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hlinkClick r:id="rId8" action="ppaction://hlinksldjump"/>
            <a:extLst>
              <a:ext uri="{FF2B5EF4-FFF2-40B4-BE49-F238E27FC236}">
                <a16:creationId xmlns:a16="http://schemas.microsoft.com/office/drawing/2014/main" id="{A6351D15-EA70-A3A1-DD32-081942B73DA1}"/>
              </a:ext>
            </a:extLst>
          </p:cNvPr>
          <p:cNvSpPr/>
          <p:nvPr/>
        </p:nvSpPr>
        <p:spPr>
          <a:xfrm>
            <a:off x="9950246" y="2693062"/>
            <a:ext cx="2005781" cy="640080"/>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hlinkClick r:id="rId9" action="ppaction://hlinksldjump"/>
            <a:extLst>
              <a:ext uri="{FF2B5EF4-FFF2-40B4-BE49-F238E27FC236}">
                <a16:creationId xmlns:a16="http://schemas.microsoft.com/office/drawing/2014/main" id="{4D4C1558-CF9C-EC1A-7FE4-C86662C3CF29}"/>
              </a:ext>
            </a:extLst>
          </p:cNvPr>
          <p:cNvSpPr/>
          <p:nvPr/>
        </p:nvSpPr>
        <p:spPr>
          <a:xfrm>
            <a:off x="9945327" y="3563216"/>
            <a:ext cx="2005781" cy="640080"/>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hlinkClick r:id="rId10" action="ppaction://hlinksldjump"/>
            <a:extLst>
              <a:ext uri="{FF2B5EF4-FFF2-40B4-BE49-F238E27FC236}">
                <a16:creationId xmlns:a16="http://schemas.microsoft.com/office/drawing/2014/main" id="{2F8D3370-08DA-56BC-0A2F-F7C1EE18C5B8}"/>
              </a:ext>
            </a:extLst>
          </p:cNvPr>
          <p:cNvSpPr/>
          <p:nvPr/>
        </p:nvSpPr>
        <p:spPr>
          <a:xfrm>
            <a:off x="9950243" y="4413708"/>
            <a:ext cx="2005781" cy="640080"/>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hlinkClick r:id="rId11" action="ppaction://hlinksldjump"/>
            <a:extLst>
              <a:ext uri="{FF2B5EF4-FFF2-40B4-BE49-F238E27FC236}">
                <a16:creationId xmlns:a16="http://schemas.microsoft.com/office/drawing/2014/main" id="{AE437868-E0B1-F8E1-EF2B-153457A8B5C7}"/>
              </a:ext>
            </a:extLst>
          </p:cNvPr>
          <p:cNvSpPr/>
          <p:nvPr/>
        </p:nvSpPr>
        <p:spPr>
          <a:xfrm>
            <a:off x="9945325" y="5283866"/>
            <a:ext cx="2005781" cy="640080"/>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hlinkClick r:id="rId5" action="ppaction://hlinksldjump"/>
            <a:extLst>
              <a:ext uri="{FF2B5EF4-FFF2-40B4-BE49-F238E27FC236}">
                <a16:creationId xmlns:a16="http://schemas.microsoft.com/office/drawing/2014/main" id="{6259750C-161B-515F-6D54-016E7A445302}"/>
              </a:ext>
            </a:extLst>
          </p:cNvPr>
          <p:cNvSpPr/>
          <p:nvPr/>
        </p:nvSpPr>
        <p:spPr>
          <a:xfrm>
            <a:off x="9945325" y="972410"/>
            <a:ext cx="2005781" cy="640080"/>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1318193"/>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up)">
                                      <p:cBhvr>
                                        <p:cTn id="11" dur="500"/>
                                        <p:tgtEl>
                                          <p:spTgt spid="6"/>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up)">
                                      <p:cBhvr>
                                        <p:cTn id="15" dur="500"/>
                                        <p:tgtEl>
                                          <p:spTgt spid="3"/>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up)">
                                      <p:cBhvr>
                                        <p:cTn id="19" dur="500"/>
                                        <p:tgtEl>
                                          <p:spTgt spid="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up)">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6"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3">
            <a:extLst>
              <a:ext uri="{FF2B5EF4-FFF2-40B4-BE49-F238E27FC236}">
                <a16:creationId xmlns:a16="http://schemas.microsoft.com/office/drawing/2014/main" id="{E74FA340-B291-9623-3D94-26BCB3570335}"/>
              </a:ext>
            </a:extLst>
          </p:cNvPr>
          <p:cNvSpPr/>
          <p:nvPr/>
        </p:nvSpPr>
        <p:spPr>
          <a:xfrm>
            <a:off x="1051527" y="963188"/>
            <a:ext cx="2207512" cy="2308934"/>
          </a:xfrm>
          <a:prstGeom prst="roundRect">
            <a:avLst>
              <a:gd name="adj" fmla="val 3866"/>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6" name="TextBox 5">
            <a:extLst>
              <a:ext uri="{FF2B5EF4-FFF2-40B4-BE49-F238E27FC236}">
                <a16:creationId xmlns:a16="http://schemas.microsoft.com/office/drawing/2014/main" id="{ADCAB500-523F-BFB3-CF76-D9383E965B7C}"/>
              </a:ext>
            </a:extLst>
          </p:cNvPr>
          <p:cNvSpPr txBox="1"/>
          <p:nvPr/>
        </p:nvSpPr>
        <p:spPr>
          <a:xfrm>
            <a:off x="1254732" y="2875895"/>
            <a:ext cx="1801101" cy="369332"/>
          </a:xfrm>
          <a:prstGeom prst="rect">
            <a:avLst/>
          </a:prstGeom>
          <a:noFill/>
        </p:spPr>
        <p:txBody>
          <a:bodyPr wrap="square" lIns="108000" rIns="108000" rtlCol="0">
            <a:spAutoFit/>
          </a:bodyPr>
          <a:lstStyle/>
          <a:p>
            <a:pPr algn="ctr" rtl="1"/>
            <a:r>
              <a:rPr lang="fa-IR" altLang="ko-KR" b="1" dirty="0">
                <a:solidFill>
                  <a:schemeClr val="tx1">
                    <a:lumMod val="85000"/>
                    <a:lumOff val="15000"/>
                  </a:schemeClr>
                </a:solidFill>
                <a:latin typeface="Shabnam" panose="020B0603030804020204" pitchFamily="34" charset="-78"/>
                <a:cs typeface="Shabnam" panose="020B0603030804020204" pitchFamily="34" charset="-78"/>
              </a:rPr>
              <a:t>طراحی نما 1</a:t>
            </a:r>
            <a:endParaRPr lang="ko-KR" altLang="en-US" b="1" dirty="0">
              <a:solidFill>
                <a:schemeClr val="tx1">
                  <a:lumMod val="85000"/>
                  <a:lumOff val="15000"/>
                </a:schemeClr>
              </a:solidFill>
              <a:latin typeface="Shabnam" panose="020B0603030804020204" pitchFamily="34" charset="-78"/>
              <a:cs typeface="Shabnam" panose="020B0603030804020204" pitchFamily="34" charset="-78"/>
            </a:endParaRPr>
          </a:p>
        </p:txBody>
      </p:sp>
      <p:sp>
        <p:nvSpPr>
          <p:cNvPr id="18" name="Rounded Rectangle 64">
            <a:extLst>
              <a:ext uri="{FF2B5EF4-FFF2-40B4-BE49-F238E27FC236}">
                <a16:creationId xmlns:a16="http://schemas.microsoft.com/office/drawing/2014/main" id="{94B5C5E0-EB05-6407-7FC1-B1F1A950800E}"/>
              </a:ext>
            </a:extLst>
          </p:cNvPr>
          <p:cNvSpPr/>
          <p:nvPr/>
        </p:nvSpPr>
        <p:spPr>
          <a:xfrm>
            <a:off x="6389559" y="963188"/>
            <a:ext cx="2207512" cy="2308934"/>
          </a:xfrm>
          <a:prstGeom prst="roundRect">
            <a:avLst>
              <a:gd name="adj" fmla="val 3866"/>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16" name="TextBox 15">
            <a:extLst>
              <a:ext uri="{FF2B5EF4-FFF2-40B4-BE49-F238E27FC236}">
                <a16:creationId xmlns:a16="http://schemas.microsoft.com/office/drawing/2014/main" id="{C51A3698-6FDF-28BB-84C5-41AAE885787B}"/>
              </a:ext>
            </a:extLst>
          </p:cNvPr>
          <p:cNvSpPr txBox="1"/>
          <p:nvPr/>
        </p:nvSpPr>
        <p:spPr>
          <a:xfrm>
            <a:off x="6592765" y="2875117"/>
            <a:ext cx="1801101" cy="369332"/>
          </a:xfrm>
          <a:prstGeom prst="rect">
            <a:avLst/>
          </a:prstGeom>
          <a:noFill/>
        </p:spPr>
        <p:txBody>
          <a:bodyPr wrap="square" lIns="108000" rIns="108000" rtlCol="0">
            <a:spAutoFit/>
          </a:bodyPr>
          <a:lstStyle/>
          <a:p>
            <a:pPr algn="ctr" rtl="1"/>
            <a:r>
              <a:rPr lang="fa-IR" altLang="ko-KR" b="1" dirty="0">
                <a:solidFill>
                  <a:schemeClr val="tx1">
                    <a:lumMod val="85000"/>
                    <a:lumOff val="15000"/>
                  </a:schemeClr>
                </a:solidFill>
                <a:latin typeface="Shabnam" panose="020B0603030804020204" pitchFamily="34" charset="-78"/>
                <a:cs typeface="Shabnam" panose="020B0603030804020204" pitchFamily="34" charset="-78"/>
              </a:rPr>
              <a:t>طراحی نما 3</a:t>
            </a:r>
            <a:endParaRPr lang="ko-KR" altLang="en-US" b="1" dirty="0">
              <a:solidFill>
                <a:schemeClr val="tx1">
                  <a:lumMod val="85000"/>
                  <a:lumOff val="15000"/>
                </a:schemeClr>
              </a:solidFill>
              <a:latin typeface="Shabnam" panose="020B0603030804020204" pitchFamily="34" charset="-78"/>
              <a:cs typeface="Shabnam" panose="020B0603030804020204" pitchFamily="34" charset="-78"/>
            </a:endParaRPr>
          </a:p>
        </p:txBody>
      </p:sp>
      <p:sp>
        <p:nvSpPr>
          <p:cNvPr id="34" name="Rounded Rectangle 55">
            <a:extLst>
              <a:ext uri="{FF2B5EF4-FFF2-40B4-BE49-F238E27FC236}">
                <a16:creationId xmlns:a16="http://schemas.microsoft.com/office/drawing/2014/main" id="{4B302730-41AA-5DE3-5C6E-1F066D53C6F8}"/>
              </a:ext>
            </a:extLst>
          </p:cNvPr>
          <p:cNvSpPr/>
          <p:nvPr/>
        </p:nvSpPr>
        <p:spPr>
          <a:xfrm>
            <a:off x="3720543" y="963188"/>
            <a:ext cx="2207512" cy="2308934"/>
          </a:xfrm>
          <a:prstGeom prst="roundRect">
            <a:avLst>
              <a:gd name="adj" fmla="val 3866"/>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25" name="TextBox 24">
            <a:extLst>
              <a:ext uri="{FF2B5EF4-FFF2-40B4-BE49-F238E27FC236}">
                <a16:creationId xmlns:a16="http://schemas.microsoft.com/office/drawing/2014/main" id="{9F68C734-F91E-C319-8469-0F97AE7FBF3E}"/>
              </a:ext>
            </a:extLst>
          </p:cNvPr>
          <p:cNvSpPr txBox="1"/>
          <p:nvPr/>
        </p:nvSpPr>
        <p:spPr>
          <a:xfrm>
            <a:off x="3923749" y="2836965"/>
            <a:ext cx="1801101" cy="369332"/>
          </a:xfrm>
          <a:prstGeom prst="rect">
            <a:avLst/>
          </a:prstGeom>
          <a:noFill/>
        </p:spPr>
        <p:txBody>
          <a:bodyPr wrap="square" lIns="108000" rIns="108000" rtlCol="0">
            <a:spAutoFit/>
          </a:bodyPr>
          <a:lstStyle/>
          <a:p>
            <a:pPr algn="ctr" rtl="1"/>
            <a:r>
              <a:rPr lang="fa-IR" altLang="ko-KR" b="1" dirty="0">
                <a:solidFill>
                  <a:schemeClr val="tx1">
                    <a:lumMod val="85000"/>
                    <a:lumOff val="15000"/>
                  </a:schemeClr>
                </a:solidFill>
                <a:latin typeface="Shabnam" panose="020B0603030804020204" pitchFamily="34" charset="-78"/>
                <a:cs typeface="Shabnam" panose="020B0603030804020204" pitchFamily="34" charset="-78"/>
              </a:rPr>
              <a:t>طراحی نما 2</a:t>
            </a:r>
            <a:endParaRPr lang="ko-KR" altLang="en-US" b="1" dirty="0">
              <a:solidFill>
                <a:schemeClr val="tx1">
                  <a:lumMod val="85000"/>
                  <a:lumOff val="15000"/>
                </a:schemeClr>
              </a:solidFill>
              <a:latin typeface="Shabnam" panose="020B0603030804020204" pitchFamily="34" charset="-78"/>
              <a:cs typeface="Shabnam" panose="020B0603030804020204" pitchFamily="34" charset="-78"/>
            </a:endParaRPr>
          </a:p>
        </p:txBody>
      </p:sp>
      <p:sp>
        <p:nvSpPr>
          <p:cNvPr id="49" name="Rounded Rectangle 3">
            <a:extLst>
              <a:ext uri="{FF2B5EF4-FFF2-40B4-BE49-F238E27FC236}">
                <a16:creationId xmlns:a16="http://schemas.microsoft.com/office/drawing/2014/main" id="{BD1C684E-96BF-8BE1-AC56-5715A128743A}"/>
              </a:ext>
            </a:extLst>
          </p:cNvPr>
          <p:cNvSpPr/>
          <p:nvPr/>
        </p:nvSpPr>
        <p:spPr>
          <a:xfrm>
            <a:off x="1069457" y="3554511"/>
            <a:ext cx="2207512" cy="2308934"/>
          </a:xfrm>
          <a:prstGeom prst="roundRect">
            <a:avLst>
              <a:gd name="adj" fmla="val 3866"/>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51" name="TextBox 50">
            <a:extLst>
              <a:ext uri="{FF2B5EF4-FFF2-40B4-BE49-F238E27FC236}">
                <a16:creationId xmlns:a16="http://schemas.microsoft.com/office/drawing/2014/main" id="{DCAB1F66-BB53-9C56-85EC-BE4772B14235}"/>
              </a:ext>
            </a:extLst>
          </p:cNvPr>
          <p:cNvSpPr txBox="1"/>
          <p:nvPr/>
        </p:nvSpPr>
        <p:spPr>
          <a:xfrm>
            <a:off x="1272662" y="5467218"/>
            <a:ext cx="1801101" cy="369332"/>
          </a:xfrm>
          <a:prstGeom prst="rect">
            <a:avLst/>
          </a:prstGeom>
          <a:noFill/>
        </p:spPr>
        <p:txBody>
          <a:bodyPr wrap="square" lIns="108000" rIns="108000" rtlCol="0">
            <a:spAutoFit/>
          </a:bodyPr>
          <a:lstStyle/>
          <a:p>
            <a:pPr algn="ctr" rtl="1"/>
            <a:r>
              <a:rPr lang="fa-IR" altLang="ko-KR" b="1" dirty="0">
                <a:solidFill>
                  <a:schemeClr val="tx1">
                    <a:lumMod val="85000"/>
                    <a:lumOff val="15000"/>
                  </a:schemeClr>
                </a:solidFill>
                <a:latin typeface="Shabnam" panose="020B0603030804020204" pitchFamily="34" charset="-78"/>
                <a:cs typeface="Shabnam" panose="020B0603030804020204" pitchFamily="34" charset="-78"/>
              </a:rPr>
              <a:t>طراحی نما 4</a:t>
            </a:r>
            <a:endParaRPr lang="ko-KR" altLang="en-US" b="1" dirty="0">
              <a:solidFill>
                <a:schemeClr val="tx1">
                  <a:lumMod val="85000"/>
                  <a:lumOff val="15000"/>
                </a:schemeClr>
              </a:solidFill>
              <a:latin typeface="Shabnam" panose="020B0603030804020204" pitchFamily="34" charset="-78"/>
              <a:cs typeface="Shabnam" panose="020B0603030804020204" pitchFamily="34" charset="-78"/>
            </a:endParaRPr>
          </a:p>
        </p:txBody>
      </p:sp>
      <p:sp>
        <p:nvSpPr>
          <p:cNvPr id="53" name="Rounded Rectangle 64">
            <a:extLst>
              <a:ext uri="{FF2B5EF4-FFF2-40B4-BE49-F238E27FC236}">
                <a16:creationId xmlns:a16="http://schemas.microsoft.com/office/drawing/2014/main" id="{CAAEA4F9-D021-8FD6-B1CF-56940BE96FD1}"/>
              </a:ext>
            </a:extLst>
          </p:cNvPr>
          <p:cNvSpPr/>
          <p:nvPr/>
        </p:nvSpPr>
        <p:spPr>
          <a:xfrm>
            <a:off x="6407489" y="3554511"/>
            <a:ext cx="2207512" cy="2308934"/>
          </a:xfrm>
          <a:prstGeom prst="roundRect">
            <a:avLst>
              <a:gd name="adj" fmla="val 3866"/>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55" name="TextBox 54">
            <a:extLst>
              <a:ext uri="{FF2B5EF4-FFF2-40B4-BE49-F238E27FC236}">
                <a16:creationId xmlns:a16="http://schemas.microsoft.com/office/drawing/2014/main" id="{7883FD69-6A2C-D3DB-417B-317D66D7B433}"/>
              </a:ext>
            </a:extLst>
          </p:cNvPr>
          <p:cNvSpPr txBox="1"/>
          <p:nvPr/>
        </p:nvSpPr>
        <p:spPr>
          <a:xfrm>
            <a:off x="6610695" y="5466440"/>
            <a:ext cx="1801101" cy="369332"/>
          </a:xfrm>
          <a:prstGeom prst="rect">
            <a:avLst/>
          </a:prstGeom>
          <a:noFill/>
        </p:spPr>
        <p:txBody>
          <a:bodyPr wrap="square" lIns="108000" rIns="108000" rtlCol="0">
            <a:spAutoFit/>
          </a:bodyPr>
          <a:lstStyle/>
          <a:p>
            <a:pPr algn="ctr" rtl="1"/>
            <a:r>
              <a:rPr lang="fa-IR" altLang="ko-KR" b="1" dirty="0">
                <a:solidFill>
                  <a:schemeClr val="tx1">
                    <a:lumMod val="85000"/>
                    <a:lumOff val="15000"/>
                  </a:schemeClr>
                </a:solidFill>
                <a:latin typeface="Shabnam" panose="020B0603030804020204" pitchFamily="34" charset="-78"/>
                <a:cs typeface="Shabnam" panose="020B0603030804020204" pitchFamily="34" charset="-78"/>
              </a:rPr>
              <a:t>طراحی نما 6</a:t>
            </a:r>
            <a:endParaRPr lang="ko-KR" altLang="en-US" b="1" dirty="0">
              <a:solidFill>
                <a:schemeClr val="tx1">
                  <a:lumMod val="85000"/>
                  <a:lumOff val="15000"/>
                </a:schemeClr>
              </a:solidFill>
              <a:latin typeface="Shabnam" panose="020B0603030804020204" pitchFamily="34" charset="-78"/>
              <a:cs typeface="Shabnam" panose="020B0603030804020204" pitchFamily="34" charset="-78"/>
            </a:endParaRPr>
          </a:p>
        </p:txBody>
      </p:sp>
      <p:sp>
        <p:nvSpPr>
          <p:cNvPr id="57" name="Rounded Rectangle 55">
            <a:extLst>
              <a:ext uri="{FF2B5EF4-FFF2-40B4-BE49-F238E27FC236}">
                <a16:creationId xmlns:a16="http://schemas.microsoft.com/office/drawing/2014/main" id="{2F22F212-8B24-EE13-C9E0-B52206291C2B}"/>
              </a:ext>
            </a:extLst>
          </p:cNvPr>
          <p:cNvSpPr/>
          <p:nvPr/>
        </p:nvSpPr>
        <p:spPr>
          <a:xfrm>
            <a:off x="3738473" y="3554511"/>
            <a:ext cx="2207512" cy="2308934"/>
          </a:xfrm>
          <a:prstGeom prst="roundRect">
            <a:avLst>
              <a:gd name="adj" fmla="val 3866"/>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59" name="TextBox 58">
            <a:extLst>
              <a:ext uri="{FF2B5EF4-FFF2-40B4-BE49-F238E27FC236}">
                <a16:creationId xmlns:a16="http://schemas.microsoft.com/office/drawing/2014/main" id="{4E756A8D-46A1-7A6F-AF02-798F9C25845C}"/>
              </a:ext>
            </a:extLst>
          </p:cNvPr>
          <p:cNvSpPr txBox="1"/>
          <p:nvPr/>
        </p:nvSpPr>
        <p:spPr>
          <a:xfrm>
            <a:off x="3941679" y="5428288"/>
            <a:ext cx="1801101" cy="369332"/>
          </a:xfrm>
          <a:prstGeom prst="rect">
            <a:avLst/>
          </a:prstGeom>
          <a:noFill/>
        </p:spPr>
        <p:txBody>
          <a:bodyPr wrap="square" lIns="108000" rIns="108000" rtlCol="0">
            <a:spAutoFit/>
          </a:bodyPr>
          <a:lstStyle/>
          <a:p>
            <a:pPr algn="ctr" rtl="1"/>
            <a:r>
              <a:rPr lang="fa-IR" altLang="ko-KR" b="1" dirty="0">
                <a:solidFill>
                  <a:schemeClr val="tx1">
                    <a:lumMod val="85000"/>
                    <a:lumOff val="15000"/>
                  </a:schemeClr>
                </a:solidFill>
                <a:latin typeface="Shabnam" panose="020B0603030804020204" pitchFamily="34" charset="-78"/>
                <a:cs typeface="Shabnam" panose="020B0603030804020204" pitchFamily="34" charset="-78"/>
              </a:rPr>
              <a:t>طراحی نما 5</a:t>
            </a:r>
            <a:endParaRPr lang="ko-KR" altLang="en-US" b="1" dirty="0">
              <a:solidFill>
                <a:schemeClr val="tx1">
                  <a:lumMod val="85000"/>
                  <a:lumOff val="15000"/>
                </a:schemeClr>
              </a:solidFill>
              <a:latin typeface="Shabnam" panose="020B0603030804020204" pitchFamily="34" charset="-78"/>
              <a:cs typeface="Shabnam" panose="020B0603030804020204" pitchFamily="34" charset="-78"/>
            </a:endParaRPr>
          </a:p>
        </p:txBody>
      </p:sp>
      <p:pic>
        <p:nvPicPr>
          <p:cNvPr id="61" name="Picture 60">
            <a:extLst>
              <a:ext uri="{FF2B5EF4-FFF2-40B4-BE49-F238E27FC236}">
                <a16:creationId xmlns:a16="http://schemas.microsoft.com/office/drawing/2014/main" id="{47A6947B-672A-FBD8-7BA6-F78B650FA143}"/>
              </a:ext>
            </a:extLst>
          </p:cNvPr>
          <p:cNvPicPr>
            <a:picLocks noChangeAspect="1"/>
          </p:cNvPicPr>
          <p:nvPr/>
        </p:nvPicPr>
        <p:blipFill>
          <a:blip r:embed="rId2">
            <a:extLst>
              <a:ext uri="{28A0092B-C50C-407E-A947-70E740481C1C}">
                <a14:useLocalDpi xmlns:a14="http://schemas.microsoft.com/office/drawing/2010/main" val="0"/>
              </a:ext>
            </a:extLst>
          </a:blip>
          <a:srcRect t="9478" b="9478"/>
          <a:stretch/>
        </p:blipFill>
        <p:spPr>
          <a:xfrm>
            <a:off x="1213415" y="1133655"/>
            <a:ext cx="1883734" cy="1526650"/>
          </a:xfrm>
          <a:prstGeom prst="rect">
            <a:avLst/>
          </a:prstGeom>
        </p:spPr>
      </p:pic>
      <p:pic>
        <p:nvPicPr>
          <p:cNvPr id="63" name="Picture 62">
            <a:extLst>
              <a:ext uri="{FF2B5EF4-FFF2-40B4-BE49-F238E27FC236}">
                <a16:creationId xmlns:a16="http://schemas.microsoft.com/office/drawing/2014/main" id="{E418FCD3-16CE-39E3-7DD5-55410E1832F4}"/>
              </a:ext>
            </a:extLst>
          </p:cNvPr>
          <p:cNvPicPr>
            <a:picLocks noChangeAspect="1"/>
          </p:cNvPicPr>
          <p:nvPr/>
        </p:nvPicPr>
        <p:blipFill>
          <a:blip r:embed="rId3">
            <a:extLst>
              <a:ext uri="{28A0092B-C50C-407E-A947-70E740481C1C}">
                <a14:useLocalDpi xmlns:a14="http://schemas.microsoft.com/office/drawing/2010/main" val="0"/>
              </a:ext>
            </a:extLst>
          </a:blip>
          <a:srcRect t="22249" b="22249"/>
          <a:stretch/>
        </p:blipFill>
        <p:spPr>
          <a:xfrm>
            <a:off x="3879964" y="1085815"/>
            <a:ext cx="1912511" cy="1592223"/>
          </a:xfrm>
          <a:prstGeom prst="rect">
            <a:avLst/>
          </a:prstGeom>
        </p:spPr>
      </p:pic>
      <p:pic>
        <p:nvPicPr>
          <p:cNvPr id="65" name="Picture 64">
            <a:extLst>
              <a:ext uri="{FF2B5EF4-FFF2-40B4-BE49-F238E27FC236}">
                <a16:creationId xmlns:a16="http://schemas.microsoft.com/office/drawing/2014/main" id="{5D6AB251-D450-E941-50EF-EE5CAAAB4078}"/>
              </a:ext>
            </a:extLst>
          </p:cNvPr>
          <p:cNvPicPr>
            <a:picLocks noChangeAspect="1"/>
          </p:cNvPicPr>
          <p:nvPr/>
        </p:nvPicPr>
        <p:blipFill>
          <a:blip r:embed="rId4">
            <a:extLst>
              <a:ext uri="{28A0092B-C50C-407E-A947-70E740481C1C}">
                <a14:useLocalDpi xmlns:a14="http://schemas.microsoft.com/office/drawing/2010/main" val="0"/>
              </a:ext>
            </a:extLst>
          </a:blip>
          <a:srcRect t="22991" b="22991"/>
          <a:stretch/>
        </p:blipFill>
        <p:spPr>
          <a:xfrm>
            <a:off x="6540000" y="1124686"/>
            <a:ext cx="1891674" cy="1535619"/>
          </a:xfrm>
          <a:prstGeom prst="rect">
            <a:avLst/>
          </a:prstGeom>
        </p:spPr>
      </p:pic>
      <p:pic>
        <p:nvPicPr>
          <p:cNvPr id="66" name="Picture 65">
            <a:extLst>
              <a:ext uri="{FF2B5EF4-FFF2-40B4-BE49-F238E27FC236}">
                <a16:creationId xmlns:a16="http://schemas.microsoft.com/office/drawing/2014/main" id="{FAC9C535-7352-D057-F5CE-9EE2C9835374}"/>
              </a:ext>
            </a:extLst>
          </p:cNvPr>
          <p:cNvPicPr>
            <a:picLocks noChangeAspect="1"/>
          </p:cNvPicPr>
          <p:nvPr/>
        </p:nvPicPr>
        <p:blipFill>
          <a:blip r:embed="rId5">
            <a:extLst>
              <a:ext uri="{28A0092B-C50C-407E-A947-70E740481C1C}">
                <a14:useLocalDpi xmlns:a14="http://schemas.microsoft.com/office/drawing/2010/main" val="0"/>
              </a:ext>
            </a:extLst>
          </a:blip>
          <a:srcRect l="5959" r="5959"/>
          <a:stretch/>
        </p:blipFill>
        <p:spPr>
          <a:xfrm>
            <a:off x="1231345" y="3726913"/>
            <a:ext cx="1883734" cy="1526650"/>
          </a:xfrm>
          <a:prstGeom prst="rect">
            <a:avLst/>
          </a:prstGeom>
        </p:spPr>
      </p:pic>
      <p:pic>
        <p:nvPicPr>
          <p:cNvPr id="67" name="Picture 66">
            <a:extLst>
              <a:ext uri="{FF2B5EF4-FFF2-40B4-BE49-F238E27FC236}">
                <a16:creationId xmlns:a16="http://schemas.microsoft.com/office/drawing/2014/main" id="{E7655A2D-C984-6F03-56DB-B42C6CA6CE1C}"/>
              </a:ext>
            </a:extLst>
          </p:cNvPr>
          <p:cNvPicPr>
            <a:picLocks noChangeAspect="1"/>
          </p:cNvPicPr>
          <p:nvPr/>
        </p:nvPicPr>
        <p:blipFill>
          <a:blip r:embed="rId6">
            <a:extLst>
              <a:ext uri="{28A0092B-C50C-407E-A947-70E740481C1C}">
                <a14:useLocalDpi xmlns:a14="http://schemas.microsoft.com/office/drawing/2010/main" val="0"/>
              </a:ext>
            </a:extLst>
          </a:blip>
          <a:srcRect t="22985" b="22985"/>
          <a:stretch/>
        </p:blipFill>
        <p:spPr>
          <a:xfrm>
            <a:off x="3890286" y="3760444"/>
            <a:ext cx="1883734" cy="1526650"/>
          </a:xfrm>
          <a:prstGeom prst="rect">
            <a:avLst/>
          </a:prstGeom>
        </p:spPr>
      </p:pic>
      <p:pic>
        <p:nvPicPr>
          <p:cNvPr id="68" name="Picture 67">
            <a:extLst>
              <a:ext uri="{FF2B5EF4-FFF2-40B4-BE49-F238E27FC236}">
                <a16:creationId xmlns:a16="http://schemas.microsoft.com/office/drawing/2014/main" id="{6377E375-C8A1-367F-B9AD-D553CB4FABCC}"/>
              </a:ext>
            </a:extLst>
          </p:cNvPr>
          <p:cNvPicPr>
            <a:picLocks noChangeAspect="1"/>
          </p:cNvPicPr>
          <p:nvPr/>
        </p:nvPicPr>
        <p:blipFill>
          <a:blip r:embed="rId7">
            <a:extLst>
              <a:ext uri="{28A0092B-C50C-407E-A947-70E740481C1C}">
                <a14:useLocalDpi xmlns:a14="http://schemas.microsoft.com/office/drawing/2010/main" val="0"/>
              </a:ext>
            </a:extLst>
          </a:blip>
          <a:srcRect t="23035" b="23035"/>
          <a:stretch/>
        </p:blipFill>
        <p:spPr>
          <a:xfrm>
            <a:off x="6592765" y="3760444"/>
            <a:ext cx="1883734" cy="1526650"/>
          </a:xfrm>
          <a:prstGeom prst="rect">
            <a:avLst/>
          </a:prstGeom>
        </p:spPr>
      </p:pic>
      <p:sp>
        <p:nvSpPr>
          <p:cNvPr id="69" name="TextBox 68">
            <a:extLst>
              <a:ext uri="{FF2B5EF4-FFF2-40B4-BE49-F238E27FC236}">
                <a16:creationId xmlns:a16="http://schemas.microsoft.com/office/drawing/2014/main" id="{9540BAE3-E1BF-74C3-48B5-018F42963AE2}"/>
              </a:ext>
            </a:extLst>
          </p:cNvPr>
          <p:cNvSpPr txBox="1"/>
          <p:nvPr/>
        </p:nvSpPr>
        <p:spPr>
          <a:xfrm>
            <a:off x="482034" y="219317"/>
            <a:ext cx="8604448" cy="707886"/>
          </a:xfrm>
          <a:prstGeom prst="rect">
            <a:avLst/>
          </a:prstGeom>
          <a:noFill/>
          <a:ln>
            <a:noFill/>
          </a:ln>
        </p:spPr>
        <p:txBody>
          <a:bodyPr wrap="square" rtlCol="0">
            <a:spAutoFit/>
          </a:bodyPr>
          <a:lstStyle/>
          <a:p>
            <a:pPr algn="ctr" rtl="1"/>
            <a:r>
              <a:rPr lang="fa-IR" sz="2000" b="1" dirty="0">
                <a:solidFill>
                  <a:srgbClr val="257180"/>
                </a:solidFill>
                <a:latin typeface="Shabnam" panose="020B0603030804020204" pitchFamily="34" charset="-78"/>
                <a:cs typeface="Shabnam" panose="020B0603030804020204" pitchFamily="34" charset="-78"/>
              </a:rPr>
              <a:t>طراحی نما</a:t>
            </a:r>
          </a:p>
          <a:p>
            <a:pPr algn="ctr" rtl="1"/>
            <a:endParaRPr lang="en-US" sz="2000" b="1" dirty="0">
              <a:solidFill>
                <a:srgbClr val="257180"/>
              </a:solidFill>
              <a:latin typeface="Shabnam" panose="020B0603030804020204" pitchFamily="34" charset="-78"/>
              <a:cs typeface="Shabnam" panose="020B0603030804020204" pitchFamily="34" charset="-78"/>
            </a:endParaRPr>
          </a:p>
        </p:txBody>
      </p:sp>
      <p:pic>
        <p:nvPicPr>
          <p:cNvPr id="2" name="Picture 1">
            <a:hlinkClick r:id="rId8" action="ppaction://hlinksldjump"/>
            <a:extLst>
              <a:ext uri="{FF2B5EF4-FFF2-40B4-BE49-F238E27FC236}">
                <a16:creationId xmlns:a16="http://schemas.microsoft.com/office/drawing/2014/main" id="{79A9E692-BE35-468B-B2F9-6B59578C6AE9}"/>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11273508" y="6377392"/>
            <a:ext cx="382012" cy="382012"/>
          </a:xfrm>
          <a:prstGeom prst="rect">
            <a:avLst/>
          </a:prstGeom>
        </p:spPr>
      </p:pic>
      <p:pic>
        <p:nvPicPr>
          <p:cNvPr id="3" name="Picture 2">
            <a:hlinkClick r:id="" action="ppaction://hlinkshowjump?jump=previousslide"/>
            <a:extLst>
              <a:ext uri="{FF2B5EF4-FFF2-40B4-BE49-F238E27FC236}">
                <a16:creationId xmlns:a16="http://schemas.microsoft.com/office/drawing/2014/main" id="{3F5662ED-B678-7C77-3842-6FEAF801E5BE}"/>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flipH="1">
            <a:off x="10236663" y="6377392"/>
            <a:ext cx="382012" cy="382012"/>
          </a:xfrm>
          <a:prstGeom prst="rect">
            <a:avLst/>
          </a:prstGeom>
        </p:spPr>
      </p:pic>
      <p:pic>
        <p:nvPicPr>
          <p:cNvPr id="5" name="Picture 4">
            <a:hlinkClick r:id="rId10" action="ppaction://hlinksldjump"/>
            <a:extLst>
              <a:ext uri="{FF2B5EF4-FFF2-40B4-BE49-F238E27FC236}">
                <a16:creationId xmlns:a16="http://schemas.microsoft.com/office/drawing/2014/main" id="{DC46AAF8-6DB5-FDEB-7CC3-6784463C6FAE}"/>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599954" y="196177"/>
            <a:ext cx="640080" cy="640080"/>
          </a:xfrm>
          <a:prstGeom prst="rect">
            <a:avLst/>
          </a:prstGeom>
        </p:spPr>
      </p:pic>
      <mc:AlternateContent xmlns:mc="http://schemas.openxmlformats.org/markup-compatibility/2006" xmlns:pslz="http://schemas.microsoft.com/office/powerpoint/2016/slidezoom">
        <mc:Choice Requires="pslz">
          <p:graphicFrame>
            <p:nvGraphicFramePr>
              <p:cNvPr id="8" name="Slide Zoom 7">
                <a:extLst>
                  <a:ext uri="{FF2B5EF4-FFF2-40B4-BE49-F238E27FC236}">
                    <a16:creationId xmlns:a16="http://schemas.microsoft.com/office/drawing/2014/main" id="{60AC9071-C54A-069E-E8F0-BDF7447E20E6}"/>
                  </a:ext>
                </a:extLst>
              </p:cNvPr>
              <p:cNvGraphicFramePr>
                <a:graphicFrameLocks noChangeAspect="1"/>
              </p:cNvGraphicFramePr>
              <p:nvPr>
                <p:extLst>
                  <p:ext uri="{D42A27DB-BD31-4B8C-83A1-F6EECF244321}">
                    <p14:modId xmlns:p14="http://schemas.microsoft.com/office/powerpoint/2010/main" val="3619137356"/>
                  </p:ext>
                </p:extLst>
              </p:nvPr>
            </p:nvGraphicFramePr>
            <p:xfrm>
              <a:off x="1254733" y="1099606"/>
              <a:ext cx="1860348" cy="1560700"/>
            </p:xfrm>
            <a:graphic>
              <a:graphicData uri="http://schemas.microsoft.com/office/powerpoint/2016/slidezoom">
                <pslz:sldZm>
                  <pslz:sldZmObj sldId="285" cId="2768704095">
                    <pslz:zmPr id="{38224301-20D9-4B6A-96D5-78A2E170600D}" imageType="cover" transitionDur="1000" showBg="0">
                      <p166:blipFill xmlns:p166="http://schemas.microsoft.com/office/powerpoint/2016/6/main">
                        <a:blip r:embed="rId12">
                          <a:extLst>
                            <a:ext uri="{28A0092B-C50C-407E-A947-70E740481C1C}">
                              <a14:useLocalDpi xmlns:a14="http://schemas.microsoft.com/office/drawing/2010/main" val="0"/>
                            </a:ext>
                          </a:extLst>
                        </a:blip>
                        <a:stretch>
                          <a:fillRect/>
                        </a:stretch>
                      </p166:blipFill>
                      <p166:spPr xmlns:p166="http://schemas.microsoft.com/office/powerpoint/2016/6/main">
                        <a:xfrm>
                          <a:off x="0" y="0"/>
                          <a:ext cx="1860348" cy="1560700"/>
                        </a:xfrm>
                        <a:prstGeom prst="rect">
                          <a:avLst/>
                        </a:prstGeom>
                        <a:ln>
                          <a:noFill/>
                        </a:ln>
                      </p166:spPr>
                    </pslz:zmPr>
                  </pslz:sldZmObj>
                </pslz:sldZm>
              </a:graphicData>
            </a:graphic>
          </p:graphicFrame>
        </mc:Choice>
        <mc:Fallback xmlns="">
          <p:pic>
            <p:nvPicPr>
              <p:cNvPr id="8" name="Slide Zoom 7">
                <a:hlinkClick r:id="rId13" action="ppaction://hlinksldjump"/>
                <a:extLst>
                  <a:ext uri="{FF2B5EF4-FFF2-40B4-BE49-F238E27FC236}">
                    <a16:creationId xmlns:a16="http://schemas.microsoft.com/office/drawing/2014/main" id="{60AC9071-C54A-069E-E8F0-BDF7447E20E6}"/>
                  </a:ext>
                </a:extLst>
              </p:cNvPr>
              <p:cNvPicPr>
                <a:picLocks noGrp="1" noRot="1" noChangeAspect="1" noMove="1" noResize="1" noEditPoints="1" noAdjustHandles="1" noChangeArrowheads="1" noChangeShapeType="1"/>
              </p:cNvPicPr>
              <p:nvPr/>
            </p:nvPicPr>
            <p:blipFill>
              <a:blip r:embed="rId14">
                <a:extLst>
                  <a:ext uri="{28A0092B-C50C-407E-A947-70E740481C1C}">
                    <a14:useLocalDpi xmlns:a14="http://schemas.microsoft.com/office/drawing/2010/main" val="0"/>
                  </a:ext>
                </a:extLst>
              </a:blip>
              <a:stretch>
                <a:fillRect/>
              </a:stretch>
            </p:blipFill>
            <p:spPr>
              <a:xfrm>
                <a:off x="1254733" y="1099606"/>
                <a:ext cx="1860348" cy="1560700"/>
              </a:xfrm>
              <a:prstGeom prst="rect">
                <a:avLst/>
              </a:prstGeom>
              <a:ln>
                <a:noFill/>
              </a:ln>
            </p:spPr>
          </p:pic>
        </mc:Fallback>
      </mc:AlternateContent>
      <mc:AlternateContent xmlns:mc="http://schemas.openxmlformats.org/markup-compatibility/2006" xmlns:pslz="http://schemas.microsoft.com/office/powerpoint/2016/slidezoom">
        <mc:Choice Requires="pslz">
          <p:graphicFrame>
            <p:nvGraphicFramePr>
              <p:cNvPr id="12" name="Slide Zoom 11">
                <a:extLst>
                  <a:ext uri="{FF2B5EF4-FFF2-40B4-BE49-F238E27FC236}">
                    <a16:creationId xmlns:a16="http://schemas.microsoft.com/office/drawing/2014/main" id="{F3D5A158-8B79-FA1B-A197-4582A7CA5703}"/>
                  </a:ext>
                </a:extLst>
              </p:cNvPr>
              <p:cNvGraphicFramePr>
                <a:graphicFrameLocks noChangeAspect="1"/>
              </p:cNvGraphicFramePr>
              <p:nvPr>
                <p:extLst>
                  <p:ext uri="{D42A27DB-BD31-4B8C-83A1-F6EECF244321}">
                    <p14:modId xmlns:p14="http://schemas.microsoft.com/office/powerpoint/2010/main" val="3553705943"/>
                  </p:ext>
                </p:extLst>
              </p:nvPr>
            </p:nvGraphicFramePr>
            <p:xfrm>
              <a:off x="3879964" y="1085816"/>
              <a:ext cx="1912511" cy="1609956"/>
            </p:xfrm>
            <a:graphic>
              <a:graphicData uri="http://schemas.microsoft.com/office/powerpoint/2016/slidezoom">
                <pslz:sldZm>
                  <pslz:sldZmObj sldId="286" cId="214251824">
                    <pslz:zmPr id="{B53C60B8-0EBE-42F6-B144-87F7C1E3CFA4}" imageType="cover" transitionDur="1000" showBg="0">
                      <p166:blipFill xmlns:p166="http://schemas.microsoft.com/office/powerpoint/2016/6/main">
                        <a:blip r:embed="rId14">
                          <a:extLst>
                            <a:ext uri="{28A0092B-C50C-407E-A947-70E740481C1C}">
                              <a14:useLocalDpi xmlns:a14="http://schemas.microsoft.com/office/drawing/2010/main" val="0"/>
                            </a:ext>
                          </a:extLst>
                        </a:blip>
                        <a:stretch>
                          <a:fillRect/>
                        </a:stretch>
                      </p166:blipFill>
                      <p166:spPr xmlns:p166="http://schemas.microsoft.com/office/powerpoint/2016/6/main">
                        <a:xfrm>
                          <a:off x="0" y="0"/>
                          <a:ext cx="1912511" cy="1609956"/>
                        </a:xfrm>
                        <a:prstGeom prst="rect">
                          <a:avLst/>
                        </a:prstGeom>
                        <a:ln>
                          <a:noFill/>
                        </a:ln>
                      </p166:spPr>
                    </pslz:zmPr>
                  </pslz:sldZmObj>
                </pslz:sldZm>
              </a:graphicData>
            </a:graphic>
          </p:graphicFrame>
        </mc:Choice>
        <mc:Fallback xmlns="">
          <p:pic>
            <p:nvPicPr>
              <p:cNvPr id="12" name="Slide Zoom 11">
                <a:hlinkClick r:id="rId15" action="ppaction://hlinksldjump"/>
                <a:extLst>
                  <a:ext uri="{FF2B5EF4-FFF2-40B4-BE49-F238E27FC236}">
                    <a16:creationId xmlns:a16="http://schemas.microsoft.com/office/drawing/2014/main" id="{F3D5A158-8B79-FA1B-A197-4582A7CA5703}"/>
                  </a:ext>
                </a:extLst>
              </p:cNvPr>
              <p:cNvPicPr>
                <a:picLocks noGrp="1" noRot="1" noChangeAspect="1" noMove="1" noResize="1" noEditPoints="1" noAdjustHandles="1" noChangeArrowheads="1" noChangeShapeType="1"/>
              </p:cNvPicPr>
              <p:nvPr/>
            </p:nvPicPr>
            <p:blipFill>
              <a:blip r:embed="rId14">
                <a:extLst>
                  <a:ext uri="{28A0092B-C50C-407E-A947-70E740481C1C}">
                    <a14:useLocalDpi xmlns:a14="http://schemas.microsoft.com/office/drawing/2010/main" val="0"/>
                  </a:ext>
                </a:extLst>
              </a:blip>
              <a:stretch>
                <a:fillRect/>
              </a:stretch>
            </p:blipFill>
            <p:spPr>
              <a:xfrm>
                <a:off x="3879964" y="1085816"/>
                <a:ext cx="1912511" cy="1609956"/>
              </a:xfrm>
              <a:prstGeom prst="rect">
                <a:avLst/>
              </a:prstGeom>
              <a:ln>
                <a:noFill/>
              </a:ln>
            </p:spPr>
          </p:pic>
        </mc:Fallback>
      </mc:AlternateContent>
      <mc:AlternateContent xmlns:mc="http://schemas.openxmlformats.org/markup-compatibility/2006" xmlns:pslz="http://schemas.microsoft.com/office/powerpoint/2016/slidezoom">
        <mc:Choice Requires="pslz">
          <p:graphicFrame>
            <p:nvGraphicFramePr>
              <p:cNvPr id="14" name="Slide Zoom 13">
                <a:extLst>
                  <a:ext uri="{FF2B5EF4-FFF2-40B4-BE49-F238E27FC236}">
                    <a16:creationId xmlns:a16="http://schemas.microsoft.com/office/drawing/2014/main" id="{B1C28136-6774-DB54-FD36-F1B69BE67005}"/>
                  </a:ext>
                </a:extLst>
              </p:cNvPr>
              <p:cNvGraphicFramePr>
                <a:graphicFrameLocks noChangeAspect="1"/>
              </p:cNvGraphicFramePr>
              <p:nvPr>
                <p:extLst>
                  <p:ext uri="{D42A27DB-BD31-4B8C-83A1-F6EECF244321}">
                    <p14:modId xmlns:p14="http://schemas.microsoft.com/office/powerpoint/2010/main" val="2714739644"/>
                  </p:ext>
                </p:extLst>
              </p:nvPr>
            </p:nvGraphicFramePr>
            <p:xfrm>
              <a:off x="6536935" y="1085815"/>
              <a:ext cx="1856931" cy="1592223"/>
            </p:xfrm>
            <a:graphic>
              <a:graphicData uri="http://schemas.microsoft.com/office/powerpoint/2016/slidezoom">
                <pslz:sldZm>
                  <pslz:sldZmObj sldId="287" cId="3565704746">
                    <pslz:zmPr id="{752E31E5-D8D8-4043-BFE8-1E76F80CC885}" imageType="cover" transitionDur="1000" showBg="0">
                      <p166:blipFill xmlns:p166="http://schemas.microsoft.com/office/powerpoint/2016/6/main">
                        <a:blip r:embed="rId12">
                          <a:extLst>
                            <a:ext uri="{28A0092B-C50C-407E-A947-70E740481C1C}">
                              <a14:useLocalDpi xmlns:a14="http://schemas.microsoft.com/office/drawing/2010/main" val="0"/>
                            </a:ext>
                          </a:extLst>
                        </a:blip>
                        <a:stretch>
                          <a:fillRect/>
                        </a:stretch>
                      </p166:blipFill>
                      <p166:spPr xmlns:p166="http://schemas.microsoft.com/office/powerpoint/2016/6/main">
                        <a:xfrm>
                          <a:off x="0" y="0"/>
                          <a:ext cx="1856931" cy="1592223"/>
                        </a:xfrm>
                        <a:prstGeom prst="rect">
                          <a:avLst/>
                        </a:prstGeom>
                        <a:ln>
                          <a:noFill/>
                        </a:ln>
                      </p166:spPr>
                    </pslz:zmPr>
                  </pslz:sldZmObj>
                </pslz:sldZm>
              </a:graphicData>
            </a:graphic>
          </p:graphicFrame>
        </mc:Choice>
        <mc:Fallback xmlns="">
          <p:pic>
            <p:nvPicPr>
              <p:cNvPr id="14" name="Slide Zoom 13">
                <a:hlinkClick r:id="rId16" action="ppaction://hlinksldjump"/>
                <a:extLst>
                  <a:ext uri="{FF2B5EF4-FFF2-40B4-BE49-F238E27FC236}">
                    <a16:creationId xmlns:a16="http://schemas.microsoft.com/office/drawing/2014/main" id="{B1C28136-6774-DB54-FD36-F1B69BE67005}"/>
                  </a:ext>
                </a:extLst>
              </p:cNvPr>
              <p:cNvPicPr>
                <a:picLocks noGrp="1" noRot="1" noChangeAspect="1" noMove="1" noResize="1" noEditPoints="1" noAdjustHandles="1" noChangeArrowheads="1" noChangeShapeType="1"/>
              </p:cNvPicPr>
              <p:nvPr/>
            </p:nvPicPr>
            <p:blipFill>
              <a:blip r:embed="rId14">
                <a:extLst>
                  <a:ext uri="{28A0092B-C50C-407E-A947-70E740481C1C}">
                    <a14:useLocalDpi xmlns:a14="http://schemas.microsoft.com/office/drawing/2010/main" val="0"/>
                  </a:ext>
                </a:extLst>
              </a:blip>
              <a:stretch>
                <a:fillRect/>
              </a:stretch>
            </p:blipFill>
            <p:spPr>
              <a:xfrm>
                <a:off x="6536935" y="1085815"/>
                <a:ext cx="1856931" cy="1592223"/>
              </a:xfrm>
              <a:prstGeom prst="rect">
                <a:avLst/>
              </a:prstGeom>
              <a:ln>
                <a:noFill/>
              </a:ln>
            </p:spPr>
          </p:pic>
        </mc:Fallback>
      </mc:AlternateContent>
      <mc:AlternateContent xmlns:mc="http://schemas.openxmlformats.org/markup-compatibility/2006" xmlns:pslz="http://schemas.microsoft.com/office/powerpoint/2016/slidezoom">
        <mc:Choice Requires="pslz">
          <p:graphicFrame>
            <p:nvGraphicFramePr>
              <p:cNvPr id="20" name="Slide Zoom 19">
                <a:extLst>
                  <a:ext uri="{FF2B5EF4-FFF2-40B4-BE49-F238E27FC236}">
                    <a16:creationId xmlns:a16="http://schemas.microsoft.com/office/drawing/2014/main" id="{1847F369-62A5-07C9-A6A8-E9E094E3A774}"/>
                  </a:ext>
                </a:extLst>
              </p:cNvPr>
              <p:cNvGraphicFramePr>
                <a:graphicFrameLocks noChangeAspect="1"/>
              </p:cNvGraphicFramePr>
              <p:nvPr>
                <p:extLst>
                  <p:ext uri="{D42A27DB-BD31-4B8C-83A1-F6EECF244321}">
                    <p14:modId xmlns:p14="http://schemas.microsoft.com/office/powerpoint/2010/main" val="943342705"/>
                  </p:ext>
                </p:extLst>
              </p:nvPr>
            </p:nvGraphicFramePr>
            <p:xfrm>
              <a:off x="1254732" y="3726914"/>
              <a:ext cx="1819031" cy="1526650"/>
            </p:xfrm>
            <a:graphic>
              <a:graphicData uri="http://schemas.microsoft.com/office/powerpoint/2016/slidezoom">
                <pslz:sldZm>
                  <pslz:sldZmObj sldId="288" cId="1300351870">
                    <pslz:zmPr id="{8D66B2CB-1E75-45EC-9A53-85405D08DCB4}" imageType="cover" transitionDur="1000" showBg="0">
                      <p166:blipFill xmlns:p166="http://schemas.microsoft.com/office/powerpoint/2016/6/main">
                        <a:blip r:embed="rId14">
                          <a:extLst>
                            <a:ext uri="{28A0092B-C50C-407E-A947-70E740481C1C}">
                              <a14:useLocalDpi xmlns:a14="http://schemas.microsoft.com/office/drawing/2010/main" val="0"/>
                            </a:ext>
                          </a:extLst>
                        </a:blip>
                        <a:stretch>
                          <a:fillRect/>
                        </a:stretch>
                      </p166:blipFill>
                      <p166:spPr xmlns:p166="http://schemas.microsoft.com/office/powerpoint/2016/6/main">
                        <a:xfrm>
                          <a:off x="0" y="0"/>
                          <a:ext cx="1819031" cy="1526650"/>
                        </a:xfrm>
                        <a:prstGeom prst="rect">
                          <a:avLst/>
                        </a:prstGeom>
                        <a:ln>
                          <a:noFill/>
                        </a:ln>
                      </p166:spPr>
                    </pslz:zmPr>
                  </pslz:sldZmObj>
                </pslz:sldZm>
              </a:graphicData>
            </a:graphic>
          </p:graphicFrame>
        </mc:Choice>
        <mc:Fallback xmlns="">
          <p:pic>
            <p:nvPicPr>
              <p:cNvPr id="20" name="Slide Zoom 19">
                <a:hlinkClick r:id="rId17" action="ppaction://hlinksldjump"/>
                <a:extLst>
                  <a:ext uri="{FF2B5EF4-FFF2-40B4-BE49-F238E27FC236}">
                    <a16:creationId xmlns:a16="http://schemas.microsoft.com/office/drawing/2014/main" id="{1847F369-62A5-07C9-A6A8-E9E094E3A774}"/>
                  </a:ext>
                </a:extLst>
              </p:cNvPr>
              <p:cNvPicPr>
                <a:picLocks noGrp="1" noRot="1" noChangeAspect="1" noMove="1" noResize="1" noEditPoints="1" noAdjustHandles="1" noChangeArrowheads="1" noChangeShapeType="1"/>
              </p:cNvPicPr>
              <p:nvPr/>
            </p:nvPicPr>
            <p:blipFill>
              <a:blip r:embed="rId14">
                <a:extLst>
                  <a:ext uri="{28A0092B-C50C-407E-A947-70E740481C1C}">
                    <a14:useLocalDpi xmlns:a14="http://schemas.microsoft.com/office/drawing/2010/main" val="0"/>
                  </a:ext>
                </a:extLst>
              </a:blip>
              <a:stretch>
                <a:fillRect/>
              </a:stretch>
            </p:blipFill>
            <p:spPr>
              <a:xfrm>
                <a:off x="1254732" y="3726914"/>
                <a:ext cx="1819031" cy="1526650"/>
              </a:xfrm>
              <a:prstGeom prst="rect">
                <a:avLst/>
              </a:prstGeom>
              <a:ln>
                <a:noFill/>
              </a:ln>
            </p:spPr>
          </p:pic>
        </mc:Fallback>
      </mc:AlternateContent>
      <mc:AlternateContent xmlns:mc="http://schemas.openxmlformats.org/markup-compatibility/2006" xmlns:pslz="http://schemas.microsoft.com/office/powerpoint/2016/slidezoom">
        <mc:Choice Requires="pslz">
          <p:graphicFrame>
            <p:nvGraphicFramePr>
              <p:cNvPr id="24" name="Slide Zoom 23">
                <a:extLst>
                  <a:ext uri="{FF2B5EF4-FFF2-40B4-BE49-F238E27FC236}">
                    <a16:creationId xmlns:a16="http://schemas.microsoft.com/office/drawing/2014/main" id="{2E97DFB7-ADF3-B4D9-0EA3-5AD12364A767}"/>
                  </a:ext>
                </a:extLst>
              </p:cNvPr>
              <p:cNvGraphicFramePr>
                <a:graphicFrameLocks noChangeAspect="1"/>
              </p:cNvGraphicFramePr>
              <p:nvPr>
                <p:extLst>
                  <p:ext uri="{D42A27DB-BD31-4B8C-83A1-F6EECF244321}">
                    <p14:modId xmlns:p14="http://schemas.microsoft.com/office/powerpoint/2010/main" val="1022134024"/>
                  </p:ext>
                </p:extLst>
              </p:nvPr>
            </p:nvGraphicFramePr>
            <p:xfrm>
              <a:off x="6592765" y="3726913"/>
              <a:ext cx="1883734" cy="1578433"/>
            </p:xfrm>
            <a:graphic>
              <a:graphicData uri="http://schemas.microsoft.com/office/powerpoint/2016/slidezoom">
                <pslz:sldZm>
                  <pslz:sldZmObj sldId="289" cId="2644693484">
                    <pslz:zmPr id="{149453DD-3128-4A36-A167-4536B059906D}" imageType="cover" transitionDur="1000" showBg="0">
                      <p166:blipFill xmlns:p166="http://schemas.microsoft.com/office/powerpoint/2016/6/main">
                        <a:blip r:embed="rId14">
                          <a:extLst>
                            <a:ext uri="{28A0092B-C50C-407E-A947-70E740481C1C}">
                              <a14:useLocalDpi xmlns:a14="http://schemas.microsoft.com/office/drawing/2010/main" val="0"/>
                            </a:ext>
                          </a:extLst>
                        </a:blip>
                        <a:stretch>
                          <a:fillRect/>
                        </a:stretch>
                      </p166:blipFill>
                      <p166:spPr xmlns:p166="http://schemas.microsoft.com/office/powerpoint/2016/6/main">
                        <a:xfrm>
                          <a:off x="0" y="0"/>
                          <a:ext cx="1883734" cy="1578433"/>
                        </a:xfrm>
                        <a:prstGeom prst="rect">
                          <a:avLst/>
                        </a:prstGeom>
                        <a:ln>
                          <a:noFill/>
                        </a:ln>
                      </p166:spPr>
                    </pslz:zmPr>
                  </pslz:sldZmObj>
                </pslz:sldZm>
              </a:graphicData>
            </a:graphic>
          </p:graphicFrame>
        </mc:Choice>
        <mc:Fallback xmlns="">
          <p:pic>
            <p:nvPicPr>
              <p:cNvPr id="24" name="Slide Zoom 23">
                <a:hlinkClick r:id="rId18" action="ppaction://hlinksldjump"/>
                <a:extLst>
                  <a:ext uri="{FF2B5EF4-FFF2-40B4-BE49-F238E27FC236}">
                    <a16:creationId xmlns:a16="http://schemas.microsoft.com/office/drawing/2014/main" id="{2E97DFB7-ADF3-B4D9-0EA3-5AD12364A767}"/>
                  </a:ext>
                </a:extLst>
              </p:cNvPr>
              <p:cNvPicPr>
                <a:picLocks noGrp="1" noRot="1" noChangeAspect="1" noMove="1" noResize="1" noEditPoints="1" noAdjustHandles="1" noChangeArrowheads="1" noChangeShapeType="1"/>
              </p:cNvPicPr>
              <p:nvPr/>
            </p:nvPicPr>
            <p:blipFill>
              <a:blip r:embed="rId14">
                <a:extLst>
                  <a:ext uri="{28A0092B-C50C-407E-A947-70E740481C1C}">
                    <a14:useLocalDpi xmlns:a14="http://schemas.microsoft.com/office/drawing/2010/main" val="0"/>
                  </a:ext>
                </a:extLst>
              </a:blip>
              <a:stretch>
                <a:fillRect/>
              </a:stretch>
            </p:blipFill>
            <p:spPr>
              <a:xfrm>
                <a:off x="6592765" y="3726913"/>
                <a:ext cx="1883734" cy="1578433"/>
              </a:xfrm>
              <a:prstGeom prst="rect">
                <a:avLst/>
              </a:prstGeom>
              <a:ln>
                <a:noFill/>
              </a:ln>
            </p:spPr>
          </p:pic>
        </mc:Fallback>
      </mc:AlternateContent>
      <mc:AlternateContent xmlns:mc="http://schemas.openxmlformats.org/markup-compatibility/2006" xmlns:pslz="http://schemas.microsoft.com/office/powerpoint/2016/slidezoom">
        <mc:Choice Requires="pslz">
          <p:graphicFrame>
            <p:nvGraphicFramePr>
              <p:cNvPr id="27" name="Slide Zoom 26">
                <a:extLst>
                  <a:ext uri="{FF2B5EF4-FFF2-40B4-BE49-F238E27FC236}">
                    <a16:creationId xmlns:a16="http://schemas.microsoft.com/office/drawing/2014/main" id="{14E4E787-29E4-6AB3-372A-0B13DF5F2DC3}"/>
                  </a:ext>
                </a:extLst>
              </p:cNvPr>
              <p:cNvGraphicFramePr>
                <a:graphicFrameLocks noChangeAspect="1"/>
              </p:cNvGraphicFramePr>
              <p:nvPr>
                <p:extLst>
                  <p:ext uri="{D42A27DB-BD31-4B8C-83A1-F6EECF244321}">
                    <p14:modId xmlns:p14="http://schemas.microsoft.com/office/powerpoint/2010/main" val="4181423"/>
                  </p:ext>
                </p:extLst>
              </p:nvPr>
            </p:nvGraphicFramePr>
            <p:xfrm>
              <a:off x="3879964" y="3760444"/>
              <a:ext cx="1912511" cy="1493119"/>
            </p:xfrm>
            <a:graphic>
              <a:graphicData uri="http://schemas.microsoft.com/office/powerpoint/2016/slidezoom">
                <pslz:sldZm>
                  <pslz:sldZmObj sldId="290" cId="2755407824">
                    <pslz:zmPr id="{18D56834-D9EB-429E-8B77-9DC11E726018}" imageType="cover" transitionDur="1000" showBg="0">
                      <p166:blipFill xmlns:p166="http://schemas.microsoft.com/office/powerpoint/2016/6/main">
                        <a:blip r:embed="rId14">
                          <a:extLst>
                            <a:ext uri="{28A0092B-C50C-407E-A947-70E740481C1C}">
                              <a14:useLocalDpi xmlns:a14="http://schemas.microsoft.com/office/drawing/2010/main" val="0"/>
                            </a:ext>
                          </a:extLst>
                        </a:blip>
                        <a:stretch>
                          <a:fillRect/>
                        </a:stretch>
                      </p166:blipFill>
                      <p166:spPr xmlns:p166="http://schemas.microsoft.com/office/powerpoint/2016/6/main">
                        <a:xfrm>
                          <a:off x="0" y="0"/>
                          <a:ext cx="1912511" cy="1493119"/>
                        </a:xfrm>
                        <a:prstGeom prst="rect">
                          <a:avLst/>
                        </a:prstGeom>
                        <a:ln>
                          <a:noFill/>
                        </a:ln>
                      </p166:spPr>
                    </pslz:zmPr>
                  </pslz:sldZmObj>
                </pslz:sldZm>
              </a:graphicData>
            </a:graphic>
          </p:graphicFrame>
        </mc:Choice>
        <mc:Fallback xmlns="">
          <p:pic>
            <p:nvPicPr>
              <p:cNvPr id="27" name="Slide Zoom 26">
                <a:hlinkClick r:id="rId19" action="ppaction://hlinksldjump"/>
                <a:extLst>
                  <a:ext uri="{FF2B5EF4-FFF2-40B4-BE49-F238E27FC236}">
                    <a16:creationId xmlns:a16="http://schemas.microsoft.com/office/drawing/2014/main" id="{14E4E787-29E4-6AB3-372A-0B13DF5F2DC3}"/>
                  </a:ext>
                </a:extLst>
              </p:cNvPr>
              <p:cNvPicPr>
                <a:picLocks noGrp="1" noRot="1" noChangeAspect="1" noMove="1" noResize="1" noEditPoints="1" noAdjustHandles="1" noChangeArrowheads="1" noChangeShapeType="1"/>
              </p:cNvPicPr>
              <p:nvPr/>
            </p:nvPicPr>
            <p:blipFill>
              <a:blip r:embed="rId14">
                <a:extLst>
                  <a:ext uri="{28A0092B-C50C-407E-A947-70E740481C1C}">
                    <a14:useLocalDpi xmlns:a14="http://schemas.microsoft.com/office/drawing/2010/main" val="0"/>
                  </a:ext>
                </a:extLst>
              </a:blip>
              <a:stretch>
                <a:fillRect/>
              </a:stretch>
            </p:blipFill>
            <p:spPr>
              <a:xfrm>
                <a:off x="3879964" y="3760444"/>
                <a:ext cx="1912511" cy="1493119"/>
              </a:xfrm>
              <a:prstGeom prst="rect">
                <a:avLst/>
              </a:prstGeom>
              <a:ln>
                <a:noFill/>
              </a:ln>
            </p:spPr>
          </p:pic>
        </mc:Fallback>
      </mc:AlternateContent>
      <mc:AlternateContent xmlns:mc="http://schemas.openxmlformats.org/markup-compatibility/2006" xmlns:pslz="http://schemas.microsoft.com/office/powerpoint/2016/slidezoom">
        <mc:Choice Requires="pslz">
          <p:graphicFrame>
            <p:nvGraphicFramePr>
              <p:cNvPr id="29" name="Slide Zoom 28">
                <a:extLst>
                  <a:ext uri="{FF2B5EF4-FFF2-40B4-BE49-F238E27FC236}">
                    <a16:creationId xmlns:a16="http://schemas.microsoft.com/office/drawing/2014/main" id="{98997A65-0B46-ED5A-28F2-E177C5E7CDFF}"/>
                  </a:ext>
                </a:extLst>
              </p:cNvPr>
              <p:cNvGraphicFramePr>
                <a:graphicFrameLocks noChangeAspect="1"/>
              </p:cNvGraphicFramePr>
              <p:nvPr>
                <p:extLst>
                  <p:ext uri="{D42A27DB-BD31-4B8C-83A1-F6EECF244321}">
                    <p14:modId xmlns:p14="http://schemas.microsoft.com/office/powerpoint/2010/main" val="1324205791"/>
                  </p:ext>
                </p:extLst>
              </p:nvPr>
            </p:nvGraphicFramePr>
            <p:xfrm>
              <a:off x="6536935" y="1133655"/>
              <a:ext cx="1891674" cy="1544383"/>
            </p:xfrm>
            <a:graphic>
              <a:graphicData uri="http://schemas.microsoft.com/office/powerpoint/2016/slidezoom">
                <pslz:sldZm>
                  <pslz:sldZmObj sldId="287" cId="3565704746">
                    <pslz:zmPr id="{16A0A2B3-E12B-47D1-901A-758A349F58B6}" imageType="cover" transitionDur="1000" showBg="0">
                      <p166:blipFill xmlns:p166="http://schemas.microsoft.com/office/powerpoint/2016/6/main">
                        <a:blip r:embed="rId14">
                          <a:extLst>
                            <a:ext uri="{28A0092B-C50C-407E-A947-70E740481C1C}">
                              <a14:useLocalDpi xmlns:a14="http://schemas.microsoft.com/office/drawing/2010/main" val="0"/>
                            </a:ext>
                          </a:extLst>
                        </a:blip>
                        <a:stretch>
                          <a:fillRect/>
                        </a:stretch>
                      </p166:blipFill>
                      <p166:spPr xmlns:p166="http://schemas.microsoft.com/office/powerpoint/2016/6/main">
                        <a:xfrm>
                          <a:off x="0" y="0"/>
                          <a:ext cx="1891674" cy="1544383"/>
                        </a:xfrm>
                        <a:prstGeom prst="rect">
                          <a:avLst/>
                        </a:prstGeom>
                        <a:ln>
                          <a:noFill/>
                        </a:ln>
                      </p166:spPr>
                    </pslz:zmPr>
                  </pslz:sldZmObj>
                </pslz:sldZm>
              </a:graphicData>
            </a:graphic>
          </p:graphicFrame>
        </mc:Choice>
        <mc:Fallback xmlns="">
          <p:pic>
            <p:nvPicPr>
              <p:cNvPr id="29" name="Slide Zoom 28">
                <a:hlinkClick r:id="rId16" action="ppaction://hlinksldjump"/>
                <a:extLst>
                  <a:ext uri="{FF2B5EF4-FFF2-40B4-BE49-F238E27FC236}">
                    <a16:creationId xmlns:a16="http://schemas.microsoft.com/office/drawing/2014/main" id="{98997A65-0B46-ED5A-28F2-E177C5E7CDFF}"/>
                  </a:ext>
                </a:extLst>
              </p:cNvPr>
              <p:cNvPicPr>
                <a:picLocks noGrp="1" noRot="1" noChangeAspect="1" noMove="1" noResize="1" noEditPoints="1" noAdjustHandles="1" noChangeArrowheads="1" noChangeShapeType="1"/>
              </p:cNvPicPr>
              <p:nvPr/>
            </p:nvPicPr>
            <p:blipFill>
              <a:blip r:embed="rId14">
                <a:extLst>
                  <a:ext uri="{28A0092B-C50C-407E-A947-70E740481C1C}">
                    <a14:useLocalDpi xmlns:a14="http://schemas.microsoft.com/office/drawing/2010/main" val="0"/>
                  </a:ext>
                </a:extLst>
              </a:blip>
              <a:stretch>
                <a:fillRect/>
              </a:stretch>
            </p:blipFill>
            <p:spPr>
              <a:xfrm>
                <a:off x="6536935" y="1133655"/>
                <a:ext cx="1891674" cy="1544383"/>
              </a:xfrm>
              <a:prstGeom prst="rect">
                <a:avLst/>
              </a:prstGeom>
              <a:ln>
                <a:noFill/>
              </a:ln>
            </p:spPr>
          </p:pic>
        </mc:Fallback>
      </mc:AlternateContent>
      <p:sp>
        <p:nvSpPr>
          <p:cNvPr id="30" name="Rectangle: Rounded Corners 29">
            <a:hlinkClick r:id="" action="ppaction://hlinkshowjump?jump=nextslide"/>
            <a:extLst>
              <a:ext uri="{FF2B5EF4-FFF2-40B4-BE49-F238E27FC236}">
                <a16:creationId xmlns:a16="http://schemas.microsoft.com/office/drawing/2014/main" id="{BC016D69-1563-F878-6F2B-9170B88C2D91}"/>
              </a:ext>
            </a:extLst>
          </p:cNvPr>
          <p:cNvSpPr/>
          <p:nvPr/>
        </p:nvSpPr>
        <p:spPr>
          <a:xfrm>
            <a:off x="8619048" y="6434436"/>
            <a:ext cx="960120" cy="292608"/>
          </a:xfrm>
          <a:prstGeom prst="roundRect">
            <a:avLst>
              <a:gd name="adj" fmla="val 16587"/>
            </a:avLst>
          </a:prstGeom>
          <a:solidFill>
            <a:srgbClr val="FFD44E"/>
          </a:solidFill>
          <a:ln>
            <a:no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a-IR" sz="1200" dirty="0">
                <a:solidFill>
                  <a:schemeClr val="tx1"/>
                </a:solidFill>
                <a:latin typeface="Shabnam" panose="020B0603030804020204" pitchFamily="34" charset="-78"/>
                <a:cs typeface="Shabnam" panose="020B0603030804020204" pitchFamily="34" charset="-78"/>
              </a:rPr>
              <a:t>نمایش همه</a:t>
            </a:r>
            <a:endParaRPr lang="en-US" sz="1200" dirty="0">
              <a:solidFill>
                <a:schemeClr val="tx1"/>
              </a:solidFill>
              <a:latin typeface="Shabnam" panose="020B0603030804020204" pitchFamily="34" charset="-78"/>
              <a:cs typeface="Shabnam" panose="020B0603030804020204" pitchFamily="34" charset="-78"/>
            </a:endParaRPr>
          </a:p>
        </p:txBody>
      </p:sp>
      <p:sp>
        <p:nvSpPr>
          <p:cNvPr id="31" name="Rectangle: Rounded Corners 30">
            <a:hlinkClick r:id="rId20" action="ppaction://hlinksldjump"/>
            <a:extLst>
              <a:ext uri="{FF2B5EF4-FFF2-40B4-BE49-F238E27FC236}">
                <a16:creationId xmlns:a16="http://schemas.microsoft.com/office/drawing/2014/main" id="{0C0C9F5F-D9F4-728F-1964-6481C563885B}"/>
              </a:ext>
            </a:extLst>
          </p:cNvPr>
          <p:cNvSpPr/>
          <p:nvPr/>
        </p:nvSpPr>
        <p:spPr>
          <a:xfrm>
            <a:off x="9945328" y="1832736"/>
            <a:ext cx="2005781" cy="640080"/>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Rounded Corners 31">
            <a:hlinkClick r:id="rId8" action="ppaction://hlinksldjump"/>
            <a:extLst>
              <a:ext uri="{FF2B5EF4-FFF2-40B4-BE49-F238E27FC236}">
                <a16:creationId xmlns:a16="http://schemas.microsoft.com/office/drawing/2014/main" id="{7B0D71A0-ECDC-A53B-CD97-1B897908342F}"/>
              </a:ext>
            </a:extLst>
          </p:cNvPr>
          <p:cNvSpPr/>
          <p:nvPr/>
        </p:nvSpPr>
        <p:spPr>
          <a:xfrm>
            <a:off x="9950246" y="2693062"/>
            <a:ext cx="2005781" cy="640080"/>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Rounded Corners 32">
            <a:hlinkClick r:id="rId21" action="ppaction://hlinksldjump"/>
            <a:extLst>
              <a:ext uri="{FF2B5EF4-FFF2-40B4-BE49-F238E27FC236}">
                <a16:creationId xmlns:a16="http://schemas.microsoft.com/office/drawing/2014/main" id="{EC67B304-0EFA-FF79-3AEF-CC4170630C70}"/>
              </a:ext>
            </a:extLst>
          </p:cNvPr>
          <p:cNvSpPr/>
          <p:nvPr/>
        </p:nvSpPr>
        <p:spPr>
          <a:xfrm>
            <a:off x="9945327" y="3563216"/>
            <a:ext cx="2005781" cy="640080"/>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hlinkClick r:id="rId22" action="ppaction://hlinksldjump"/>
            <a:extLst>
              <a:ext uri="{FF2B5EF4-FFF2-40B4-BE49-F238E27FC236}">
                <a16:creationId xmlns:a16="http://schemas.microsoft.com/office/drawing/2014/main" id="{58D535CD-B9D0-4BCD-5F87-75F18FA46E71}"/>
              </a:ext>
            </a:extLst>
          </p:cNvPr>
          <p:cNvSpPr/>
          <p:nvPr/>
        </p:nvSpPr>
        <p:spPr>
          <a:xfrm>
            <a:off x="9950243" y="4413708"/>
            <a:ext cx="2005781" cy="640080"/>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Rounded Corners 35">
            <a:hlinkClick r:id="rId23" action="ppaction://hlinksldjump"/>
            <a:extLst>
              <a:ext uri="{FF2B5EF4-FFF2-40B4-BE49-F238E27FC236}">
                <a16:creationId xmlns:a16="http://schemas.microsoft.com/office/drawing/2014/main" id="{24A941A5-AF2C-B970-630D-C9ABD1DDFFB3}"/>
              </a:ext>
            </a:extLst>
          </p:cNvPr>
          <p:cNvSpPr/>
          <p:nvPr/>
        </p:nvSpPr>
        <p:spPr>
          <a:xfrm>
            <a:off x="9945325" y="5283866"/>
            <a:ext cx="2005781" cy="640080"/>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Rounded Corners 36">
            <a:hlinkClick r:id="rId10" action="ppaction://hlinksldjump"/>
            <a:extLst>
              <a:ext uri="{FF2B5EF4-FFF2-40B4-BE49-F238E27FC236}">
                <a16:creationId xmlns:a16="http://schemas.microsoft.com/office/drawing/2014/main" id="{303256B0-5079-1714-DE78-1D03D067F59A}"/>
              </a:ext>
            </a:extLst>
          </p:cNvPr>
          <p:cNvSpPr/>
          <p:nvPr/>
        </p:nvSpPr>
        <p:spPr>
          <a:xfrm>
            <a:off x="9945325" y="972410"/>
            <a:ext cx="2005781" cy="640080"/>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00874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fade">
                                      <p:cBhvr>
                                        <p:cTn id="7" dur="500"/>
                                        <p:tgtEl>
                                          <p:spTgt spid="6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61"/>
                                        </p:tgtEl>
                                        <p:attrNameLst>
                                          <p:attrName>style.visibility</p:attrName>
                                        </p:attrNameLst>
                                      </p:cBhvr>
                                      <p:to>
                                        <p:strVal val="visible"/>
                                      </p:to>
                                    </p:set>
                                    <p:animEffect transition="in" filter="wipe(up)">
                                      <p:cBhvr>
                                        <p:cTn id="15" dur="500"/>
                                        <p:tgtEl>
                                          <p:spTgt spid="6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up)">
                                      <p:cBhvr>
                                        <p:cTn id="19" dur="500"/>
                                        <p:tgtEl>
                                          <p:spTgt spid="6"/>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wipe(up)">
                                      <p:cBhvr>
                                        <p:cTn id="23" dur="500"/>
                                        <p:tgtEl>
                                          <p:spTgt spid="3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63"/>
                                        </p:tgtEl>
                                        <p:attrNameLst>
                                          <p:attrName>style.visibility</p:attrName>
                                        </p:attrNameLst>
                                      </p:cBhvr>
                                      <p:to>
                                        <p:strVal val="visible"/>
                                      </p:to>
                                    </p:set>
                                    <p:animEffect transition="in" filter="wipe(up)">
                                      <p:cBhvr>
                                        <p:cTn id="27" dur="500"/>
                                        <p:tgtEl>
                                          <p:spTgt spid="63"/>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wipe(up)">
                                      <p:cBhvr>
                                        <p:cTn id="31" dur="500"/>
                                        <p:tgtEl>
                                          <p:spTgt spid="25"/>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wipe(up)">
                                      <p:cBhvr>
                                        <p:cTn id="35" dur="500"/>
                                        <p:tgtEl>
                                          <p:spTgt spid="18"/>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Effect transition="in" filter="wipe(up)">
                                      <p:cBhvr>
                                        <p:cTn id="39" dur="500"/>
                                        <p:tgtEl>
                                          <p:spTgt spid="65"/>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wipe(up)">
                                      <p:cBhvr>
                                        <p:cTn id="43" dur="500"/>
                                        <p:tgtEl>
                                          <p:spTgt spid="16"/>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up)">
                                      <p:cBhvr>
                                        <p:cTn id="47" dur="500"/>
                                        <p:tgtEl>
                                          <p:spTgt spid="49"/>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66"/>
                                        </p:tgtEl>
                                        <p:attrNameLst>
                                          <p:attrName>style.visibility</p:attrName>
                                        </p:attrNameLst>
                                      </p:cBhvr>
                                      <p:to>
                                        <p:strVal val="visible"/>
                                      </p:to>
                                    </p:set>
                                    <p:animEffect transition="in" filter="wipe(up)">
                                      <p:cBhvr>
                                        <p:cTn id="51" dur="500"/>
                                        <p:tgtEl>
                                          <p:spTgt spid="66"/>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wipe(up)">
                                      <p:cBhvr>
                                        <p:cTn id="55" dur="500"/>
                                        <p:tgtEl>
                                          <p:spTgt spid="51"/>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wipe(up)">
                                      <p:cBhvr>
                                        <p:cTn id="59" dur="500"/>
                                        <p:tgtEl>
                                          <p:spTgt spid="5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up)">
                                      <p:cBhvr>
                                        <p:cTn id="63" dur="500"/>
                                        <p:tgtEl>
                                          <p:spTgt spid="67"/>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wipe(up)">
                                      <p:cBhvr>
                                        <p:cTn id="67" dur="500"/>
                                        <p:tgtEl>
                                          <p:spTgt spid="5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53"/>
                                        </p:tgtEl>
                                        <p:attrNameLst>
                                          <p:attrName>style.visibility</p:attrName>
                                        </p:attrNameLst>
                                      </p:cBhvr>
                                      <p:to>
                                        <p:strVal val="visible"/>
                                      </p:to>
                                    </p:set>
                                    <p:animEffect transition="in" filter="wipe(up)">
                                      <p:cBhvr>
                                        <p:cTn id="71" dur="500"/>
                                        <p:tgtEl>
                                          <p:spTgt spid="53"/>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up)">
                                      <p:cBhvr>
                                        <p:cTn id="75" dur="500"/>
                                        <p:tgtEl>
                                          <p:spTgt spid="68"/>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55"/>
                                        </p:tgtEl>
                                        <p:attrNameLst>
                                          <p:attrName>style.visibility</p:attrName>
                                        </p:attrNameLst>
                                      </p:cBhvr>
                                      <p:to>
                                        <p:strVal val="visible"/>
                                      </p:to>
                                    </p:set>
                                    <p:animEffect transition="in" filter="wipe(up)">
                                      <p:cBhvr>
                                        <p:cTn id="79"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6" grpId="0"/>
      <p:bldP spid="18" grpId="0" animBg="1"/>
      <p:bldP spid="16" grpId="0"/>
      <p:bldP spid="34" grpId="0" animBg="1"/>
      <p:bldP spid="25" grpId="0"/>
      <p:bldP spid="49" grpId="0" animBg="1"/>
      <p:bldP spid="51" grpId="0"/>
      <p:bldP spid="53" grpId="0" animBg="1"/>
      <p:bldP spid="55" grpId="0"/>
      <p:bldP spid="57" grpId="0" animBg="1"/>
      <p:bldP spid="59" grpId="0"/>
      <p:bldP spid="6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3">
            <a:extLst>
              <a:ext uri="{FF2B5EF4-FFF2-40B4-BE49-F238E27FC236}">
                <a16:creationId xmlns:a16="http://schemas.microsoft.com/office/drawing/2014/main" id="{E74FA340-B291-9623-3D94-26BCB3570335}"/>
              </a:ext>
            </a:extLst>
          </p:cNvPr>
          <p:cNvSpPr/>
          <p:nvPr/>
        </p:nvSpPr>
        <p:spPr>
          <a:xfrm>
            <a:off x="1051527" y="963188"/>
            <a:ext cx="2207512" cy="2308934"/>
          </a:xfrm>
          <a:prstGeom prst="roundRect">
            <a:avLst>
              <a:gd name="adj" fmla="val 3866"/>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6" name="TextBox 5">
            <a:extLst>
              <a:ext uri="{FF2B5EF4-FFF2-40B4-BE49-F238E27FC236}">
                <a16:creationId xmlns:a16="http://schemas.microsoft.com/office/drawing/2014/main" id="{ADCAB500-523F-BFB3-CF76-D9383E965B7C}"/>
              </a:ext>
            </a:extLst>
          </p:cNvPr>
          <p:cNvSpPr txBox="1"/>
          <p:nvPr/>
        </p:nvSpPr>
        <p:spPr>
          <a:xfrm>
            <a:off x="1254732" y="2875895"/>
            <a:ext cx="1801101" cy="369332"/>
          </a:xfrm>
          <a:prstGeom prst="rect">
            <a:avLst/>
          </a:prstGeom>
          <a:noFill/>
        </p:spPr>
        <p:txBody>
          <a:bodyPr wrap="square" lIns="108000" rIns="108000" rtlCol="0">
            <a:spAutoFit/>
          </a:bodyPr>
          <a:lstStyle/>
          <a:p>
            <a:pPr algn="ctr" rtl="1"/>
            <a:r>
              <a:rPr lang="fa-IR" altLang="ko-KR" b="1" dirty="0">
                <a:solidFill>
                  <a:schemeClr val="tx1">
                    <a:lumMod val="85000"/>
                    <a:lumOff val="15000"/>
                  </a:schemeClr>
                </a:solidFill>
                <a:latin typeface="Shabnam" panose="020B0603030804020204" pitchFamily="34" charset="-78"/>
                <a:cs typeface="Shabnam" panose="020B0603030804020204" pitchFamily="34" charset="-78"/>
              </a:rPr>
              <a:t>طراحی نما 1</a:t>
            </a:r>
            <a:endParaRPr lang="ko-KR" altLang="en-US" b="1" dirty="0">
              <a:solidFill>
                <a:schemeClr val="tx1">
                  <a:lumMod val="85000"/>
                  <a:lumOff val="15000"/>
                </a:schemeClr>
              </a:solidFill>
              <a:latin typeface="Shabnam" panose="020B0603030804020204" pitchFamily="34" charset="-78"/>
              <a:cs typeface="Shabnam" panose="020B0603030804020204" pitchFamily="34" charset="-78"/>
            </a:endParaRPr>
          </a:p>
        </p:txBody>
      </p:sp>
      <p:sp>
        <p:nvSpPr>
          <p:cNvPr id="18" name="Rounded Rectangle 64">
            <a:extLst>
              <a:ext uri="{FF2B5EF4-FFF2-40B4-BE49-F238E27FC236}">
                <a16:creationId xmlns:a16="http://schemas.microsoft.com/office/drawing/2014/main" id="{94B5C5E0-EB05-6407-7FC1-B1F1A950800E}"/>
              </a:ext>
            </a:extLst>
          </p:cNvPr>
          <p:cNvSpPr/>
          <p:nvPr/>
        </p:nvSpPr>
        <p:spPr>
          <a:xfrm>
            <a:off x="6389559" y="963188"/>
            <a:ext cx="2207512" cy="2308934"/>
          </a:xfrm>
          <a:prstGeom prst="roundRect">
            <a:avLst>
              <a:gd name="adj" fmla="val 3866"/>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16" name="TextBox 15">
            <a:extLst>
              <a:ext uri="{FF2B5EF4-FFF2-40B4-BE49-F238E27FC236}">
                <a16:creationId xmlns:a16="http://schemas.microsoft.com/office/drawing/2014/main" id="{C51A3698-6FDF-28BB-84C5-41AAE885787B}"/>
              </a:ext>
            </a:extLst>
          </p:cNvPr>
          <p:cNvSpPr txBox="1"/>
          <p:nvPr/>
        </p:nvSpPr>
        <p:spPr>
          <a:xfrm>
            <a:off x="6592765" y="2875117"/>
            <a:ext cx="1801101" cy="369332"/>
          </a:xfrm>
          <a:prstGeom prst="rect">
            <a:avLst/>
          </a:prstGeom>
          <a:noFill/>
        </p:spPr>
        <p:txBody>
          <a:bodyPr wrap="square" lIns="108000" rIns="108000" rtlCol="0">
            <a:spAutoFit/>
          </a:bodyPr>
          <a:lstStyle/>
          <a:p>
            <a:pPr algn="ctr" rtl="1"/>
            <a:r>
              <a:rPr lang="fa-IR" altLang="ko-KR" b="1" dirty="0">
                <a:solidFill>
                  <a:schemeClr val="tx1">
                    <a:lumMod val="85000"/>
                    <a:lumOff val="15000"/>
                  </a:schemeClr>
                </a:solidFill>
                <a:latin typeface="Shabnam" panose="020B0603030804020204" pitchFamily="34" charset="-78"/>
                <a:cs typeface="Shabnam" panose="020B0603030804020204" pitchFamily="34" charset="-78"/>
              </a:rPr>
              <a:t>طراحی نما 3</a:t>
            </a:r>
            <a:endParaRPr lang="ko-KR" altLang="en-US" b="1" dirty="0">
              <a:solidFill>
                <a:schemeClr val="tx1">
                  <a:lumMod val="85000"/>
                  <a:lumOff val="15000"/>
                </a:schemeClr>
              </a:solidFill>
              <a:latin typeface="Shabnam" panose="020B0603030804020204" pitchFamily="34" charset="-78"/>
              <a:cs typeface="Shabnam" panose="020B0603030804020204" pitchFamily="34" charset="-78"/>
            </a:endParaRPr>
          </a:p>
        </p:txBody>
      </p:sp>
      <p:sp>
        <p:nvSpPr>
          <p:cNvPr id="34" name="Rounded Rectangle 55">
            <a:extLst>
              <a:ext uri="{FF2B5EF4-FFF2-40B4-BE49-F238E27FC236}">
                <a16:creationId xmlns:a16="http://schemas.microsoft.com/office/drawing/2014/main" id="{4B302730-41AA-5DE3-5C6E-1F066D53C6F8}"/>
              </a:ext>
            </a:extLst>
          </p:cNvPr>
          <p:cNvSpPr/>
          <p:nvPr/>
        </p:nvSpPr>
        <p:spPr>
          <a:xfrm>
            <a:off x="3720543" y="963188"/>
            <a:ext cx="2207512" cy="2308934"/>
          </a:xfrm>
          <a:prstGeom prst="roundRect">
            <a:avLst>
              <a:gd name="adj" fmla="val 3866"/>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25" name="TextBox 24">
            <a:extLst>
              <a:ext uri="{FF2B5EF4-FFF2-40B4-BE49-F238E27FC236}">
                <a16:creationId xmlns:a16="http://schemas.microsoft.com/office/drawing/2014/main" id="{9F68C734-F91E-C319-8469-0F97AE7FBF3E}"/>
              </a:ext>
            </a:extLst>
          </p:cNvPr>
          <p:cNvSpPr txBox="1"/>
          <p:nvPr/>
        </p:nvSpPr>
        <p:spPr>
          <a:xfrm>
            <a:off x="3923749" y="2836965"/>
            <a:ext cx="1801101" cy="369332"/>
          </a:xfrm>
          <a:prstGeom prst="rect">
            <a:avLst/>
          </a:prstGeom>
          <a:noFill/>
        </p:spPr>
        <p:txBody>
          <a:bodyPr wrap="square" lIns="108000" rIns="108000" rtlCol="0">
            <a:spAutoFit/>
          </a:bodyPr>
          <a:lstStyle/>
          <a:p>
            <a:pPr algn="ctr" rtl="1"/>
            <a:r>
              <a:rPr lang="fa-IR" altLang="ko-KR" b="1" dirty="0">
                <a:solidFill>
                  <a:schemeClr val="tx1">
                    <a:lumMod val="85000"/>
                    <a:lumOff val="15000"/>
                  </a:schemeClr>
                </a:solidFill>
                <a:latin typeface="Shabnam" panose="020B0603030804020204" pitchFamily="34" charset="-78"/>
                <a:cs typeface="Shabnam" panose="020B0603030804020204" pitchFamily="34" charset="-78"/>
              </a:rPr>
              <a:t>طراحی نما 2</a:t>
            </a:r>
            <a:endParaRPr lang="ko-KR" altLang="en-US" b="1" dirty="0">
              <a:solidFill>
                <a:schemeClr val="tx1">
                  <a:lumMod val="85000"/>
                  <a:lumOff val="15000"/>
                </a:schemeClr>
              </a:solidFill>
              <a:latin typeface="Shabnam" panose="020B0603030804020204" pitchFamily="34" charset="-78"/>
              <a:cs typeface="Shabnam" panose="020B0603030804020204" pitchFamily="34" charset="-78"/>
            </a:endParaRPr>
          </a:p>
        </p:txBody>
      </p:sp>
      <p:sp>
        <p:nvSpPr>
          <p:cNvPr id="49" name="Rounded Rectangle 3">
            <a:extLst>
              <a:ext uri="{FF2B5EF4-FFF2-40B4-BE49-F238E27FC236}">
                <a16:creationId xmlns:a16="http://schemas.microsoft.com/office/drawing/2014/main" id="{BD1C684E-96BF-8BE1-AC56-5715A128743A}"/>
              </a:ext>
            </a:extLst>
          </p:cNvPr>
          <p:cNvSpPr/>
          <p:nvPr/>
        </p:nvSpPr>
        <p:spPr>
          <a:xfrm>
            <a:off x="1069457" y="3554511"/>
            <a:ext cx="2207512" cy="2308934"/>
          </a:xfrm>
          <a:prstGeom prst="roundRect">
            <a:avLst>
              <a:gd name="adj" fmla="val 3866"/>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51" name="TextBox 50">
            <a:extLst>
              <a:ext uri="{FF2B5EF4-FFF2-40B4-BE49-F238E27FC236}">
                <a16:creationId xmlns:a16="http://schemas.microsoft.com/office/drawing/2014/main" id="{DCAB1F66-BB53-9C56-85EC-BE4772B14235}"/>
              </a:ext>
            </a:extLst>
          </p:cNvPr>
          <p:cNvSpPr txBox="1"/>
          <p:nvPr/>
        </p:nvSpPr>
        <p:spPr>
          <a:xfrm>
            <a:off x="1272662" y="5467218"/>
            <a:ext cx="1801101" cy="369332"/>
          </a:xfrm>
          <a:prstGeom prst="rect">
            <a:avLst/>
          </a:prstGeom>
          <a:noFill/>
        </p:spPr>
        <p:txBody>
          <a:bodyPr wrap="square" lIns="108000" rIns="108000" rtlCol="0">
            <a:spAutoFit/>
          </a:bodyPr>
          <a:lstStyle/>
          <a:p>
            <a:pPr algn="ctr" rtl="1"/>
            <a:r>
              <a:rPr lang="fa-IR" altLang="ko-KR" b="1" dirty="0">
                <a:solidFill>
                  <a:schemeClr val="tx1">
                    <a:lumMod val="85000"/>
                    <a:lumOff val="15000"/>
                  </a:schemeClr>
                </a:solidFill>
                <a:latin typeface="Shabnam" panose="020B0603030804020204" pitchFamily="34" charset="-78"/>
                <a:cs typeface="Shabnam" panose="020B0603030804020204" pitchFamily="34" charset="-78"/>
              </a:rPr>
              <a:t>طراحی نما 4</a:t>
            </a:r>
            <a:endParaRPr lang="ko-KR" altLang="en-US" b="1" dirty="0">
              <a:solidFill>
                <a:schemeClr val="tx1">
                  <a:lumMod val="85000"/>
                  <a:lumOff val="15000"/>
                </a:schemeClr>
              </a:solidFill>
              <a:latin typeface="Shabnam" panose="020B0603030804020204" pitchFamily="34" charset="-78"/>
              <a:cs typeface="Shabnam" panose="020B0603030804020204" pitchFamily="34" charset="-78"/>
            </a:endParaRPr>
          </a:p>
        </p:txBody>
      </p:sp>
      <p:sp>
        <p:nvSpPr>
          <p:cNvPr id="53" name="Rounded Rectangle 64">
            <a:extLst>
              <a:ext uri="{FF2B5EF4-FFF2-40B4-BE49-F238E27FC236}">
                <a16:creationId xmlns:a16="http://schemas.microsoft.com/office/drawing/2014/main" id="{CAAEA4F9-D021-8FD6-B1CF-56940BE96FD1}"/>
              </a:ext>
            </a:extLst>
          </p:cNvPr>
          <p:cNvSpPr/>
          <p:nvPr/>
        </p:nvSpPr>
        <p:spPr>
          <a:xfrm>
            <a:off x="6407489" y="3554511"/>
            <a:ext cx="2207512" cy="2308934"/>
          </a:xfrm>
          <a:prstGeom prst="roundRect">
            <a:avLst>
              <a:gd name="adj" fmla="val 3866"/>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55" name="TextBox 54">
            <a:extLst>
              <a:ext uri="{FF2B5EF4-FFF2-40B4-BE49-F238E27FC236}">
                <a16:creationId xmlns:a16="http://schemas.microsoft.com/office/drawing/2014/main" id="{7883FD69-6A2C-D3DB-417B-317D66D7B433}"/>
              </a:ext>
            </a:extLst>
          </p:cNvPr>
          <p:cNvSpPr txBox="1"/>
          <p:nvPr/>
        </p:nvSpPr>
        <p:spPr>
          <a:xfrm>
            <a:off x="6610695" y="5466440"/>
            <a:ext cx="1801101" cy="369332"/>
          </a:xfrm>
          <a:prstGeom prst="rect">
            <a:avLst/>
          </a:prstGeom>
          <a:noFill/>
        </p:spPr>
        <p:txBody>
          <a:bodyPr wrap="square" lIns="108000" rIns="108000" rtlCol="0">
            <a:spAutoFit/>
          </a:bodyPr>
          <a:lstStyle/>
          <a:p>
            <a:pPr algn="ctr" rtl="1"/>
            <a:r>
              <a:rPr lang="fa-IR" altLang="ko-KR" b="1" dirty="0">
                <a:solidFill>
                  <a:schemeClr val="tx1">
                    <a:lumMod val="85000"/>
                    <a:lumOff val="15000"/>
                  </a:schemeClr>
                </a:solidFill>
                <a:latin typeface="Shabnam" panose="020B0603030804020204" pitchFamily="34" charset="-78"/>
                <a:cs typeface="Shabnam" panose="020B0603030804020204" pitchFamily="34" charset="-78"/>
              </a:rPr>
              <a:t>طراحی نما 6</a:t>
            </a:r>
            <a:endParaRPr lang="ko-KR" altLang="en-US" b="1" dirty="0">
              <a:solidFill>
                <a:schemeClr val="tx1">
                  <a:lumMod val="85000"/>
                  <a:lumOff val="15000"/>
                </a:schemeClr>
              </a:solidFill>
              <a:latin typeface="Shabnam" panose="020B0603030804020204" pitchFamily="34" charset="-78"/>
              <a:cs typeface="Shabnam" panose="020B0603030804020204" pitchFamily="34" charset="-78"/>
            </a:endParaRPr>
          </a:p>
        </p:txBody>
      </p:sp>
      <p:sp>
        <p:nvSpPr>
          <p:cNvPr id="57" name="Rounded Rectangle 55">
            <a:extLst>
              <a:ext uri="{FF2B5EF4-FFF2-40B4-BE49-F238E27FC236}">
                <a16:creationId xmlns:a16="http://schemas.microsoft.com/office/drawing/2014/main" id="{2F22F212-8B24-EE13-C9E0-B52206291C2B}"/>
              </a:ext>
            </a:extLst>
          </p:cNvPr>
          <p:cNvSpPr/>
          <p:nvPr/>
        </p:nvSpPr>
        <p:spPr>
          <a:xfrm>
            <a:off x="3738473" y="3554511"/>
            <a:ext cx="2207512" cy="2308934"/>
          </a:xfrm>
          <a:prstGeom prst="roundRect">
            <a:avLst>
              <a:gd name="adj" fmla="val 3866"/>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59" name="TextBox 58">
            <a:extLst>
              <a:ext uri="{FF2B5EF4-FFF2-40B4-BE49-F238E27FC236}">
                <a16:creationId xmlns:a16="http://schemas.microsoft.com/office/drawing/2014/main" id="{4E756A8D-46A1-7A6F-AF02-798F9C25845C}"/>
              </a:ext>
            </a:extLst>
          </p:cNvPr>
          <p:cNvSpPr txBox="1"/>
          <p:nvPr/>
        </p:nvSpPr>
        <p:spPr>
          <a:xfrm>
            <a:off x="3941679" y="5428288"/>
            <a:ext cx="1801101" cy="369332"/>
          </a:xfrm>
          <a:prstGeom prst="rect">
            <a:avLst/>
          </a:prstGeom>
          <a:noFill/>
        </p:spPr>
        <p:txBody>
          <a:bodyPr wrap="square" lIns="108000" rIns="108000" rtlCol="0">
            <a:spAutoFit/>
          </a:bodyPr>
          <a:lstStyle/>
          <a:p>
            <a:pPr algn="ctr" rtl="1"/>
            <a:r>
              <a:rPr lang="fa-IR" altLang="ko-KR" b="1" dirty="0">
                <a:solidFill>
                  <a:schemeClr val="tx1">
                    <a:lumMod val="85000"/>
                    <a:lumOff val="15000"/>
                  </a:schemeClr>
                </a:solidFill>
                <a:latin typeface="Shabnam" panose="020B0603030804020204" pitchFamily="34" charset="-78"/>
                <a:cs typeface="Shabnam" panose="020B0603030804020204" pitchFamily="34" charset="-78"/>
              </a:rPr>
              <a:t>طراحی نما 5</a:t>
            </a:r>
            <a:endParaRPr lang="ko-KR" altLang="en-US" b="1" dirty="0">
              <a:solidFill>
                <a:schemeClr val="tx1">
                  <a:lumMod val="85000"/>
                  <a:lumOff val="15000"/>
                </a:schemeClr>
              </a:solidFill>
              <a:latin typeface="Shabnam" panose="020B0603030804020204" pitchFamily="34" charset="-78"/>
              <a:cs typeface="Shabnam" panose="020B0603030804020204" pitchFamily="34" charset="-78"/>
            </a:endParaRPr>
          </a:p>
        </p:txBody>
      </p:sp>
      <p:pic>
        <p:nvPicPr>
          <p:cNvPr id="61" name="Picture 60">
            <a:extLst>
              <a:ext uri="{FF2B5EF4-FFF2-40B4-BE49-F238E27FC236}">
                <a16:creationId xmlns:a16="http://schemas.microsoft.com/office/drawing/2014/main" id="{47A6947B-672A-FBD8-7BA6-F78B650FA143}"/>
              </a:ext>
            </a:extLst>
          </p:cNvPr>
          <p:cNvPicPr>
            <a:picLocks noChangeAspect="1"/>
          </p:cNvPicPr>
          <p:nvPr/>
        </p:nvPicPr>
        <p:blipFill>
          <a:blip r:embed="rId2">
            <a:extLst>
              <a:ext uri="{28A0092B-C50C-407E-A947-70E740481C1C}">
                <a14:useLocalDpi xmlns:a14="http://schemas.microsoft.com/office/drawing/2010/main" val="0"/>
              </a:ext>
            </a:extLst>
          </a:blip>
          <a:srcRect t="9478" b="9478"/>
          <a:stretch/>
        </p:blipFill>
        <p:spPr>
          <a:xfrm>
            <a:off x="1213415" y="1133655"/>
            <a:ext cx="1883734" cy="1526650"/>
          </a:xfrm>
          <a:prstGeom prst="rect">
            <a:avLst/>
          </a:prstGeom>
        </p:spPr>
      </p:pic>
      <p:pic>
        <p:nvPicPr>
          <p:cNvPr id="63" name="Picture 62">
            <a:extLst>
              <a:ext uri="{FF2B5EF4-FFF2-40B4-BE49-F238E27FC236}">
                <a16:creationId xmlns:a16="http://schemas.microsoft.com/office/drawing/2014/main" id="{E418FCD3-16CE-39E3-7DD5-55410E1832F4}"/>
              </a:ext>
            </a:extLst>
          </p:cNvPr>
          <p:cNvPicPr>
            <a:picLocks noChangeAspect="1"/>
          </p:cNvPicPr>
          <p:nvPr/>
        </p:nvPicPr>
        <p:blipFill>
          <a:blip r:embed="rId3">
            <a:extLst>
              <a:ext uri="{28A0092B-C50C-407E-A947-70E740481C1C}">
                <a14:useLocalDpi xmlns:a14="http://schemas.microsoft.com/office/drawing/2010/main" val="0"/>
              </a:ext>
            </a:extLst>
          </a:blip>
          <a:srcRect t="22249" b="22249"/>
          <a:stretch/>
        </p:blipFill>
        <p:spPr>
          <a:xfrm>
            <a:off x="3879964" y="1085815"/>
            <a:ext cx="1912511" cy="1592223"/>
          </a:xfrm>
          <a:prstGeom prst="rect">
            <a:avLst/>
          </a:prstGeom>
        </p:spPr>
      </p:pic>
      <p:pic>
        <p:nvPicPr>
          <p:cNvPr id="65" name="Picture 64">
            <a:extLst>
              <a:ext uri="{FF2B5EF4-FFF2-40B4-BE49-F238E27FC236}">
                <a16:creationId xmlns:a16="http://schemas.microsoft.com/office/drawing/2014/main" id="{5D6AB251-D450-E941-50EF-EE5CAAAB4078}"/>
              </a:ext>
            </a:extLst>
          </p:cNvPr>
          <p:cNvPicPr>
            <a:picLocks noChangeAspect="1"/>
          </p:cNvPicPr>
          <p:nvPr/>
        </p:nvPicPr>
        <p:blipFill>
          <a:blip r:embed="rId4">
            <a:extLst>
              <a:ext uri="{28A0092B-C50C-407E-A947-70E740481C1C}">
                <a14:useLocalDpi xmlns:a14="http://schemas.microsoft.com/office/drawing/2010/main" val="0"/>
              </a:ext>
            </a:extLst>
          </a:blip>
          <a:srcRect t="22991" b="22991"/>
          <a:stretch/>
        </p:blipFill>
        <p:spPr>
          <a:xfrm>
            <a:off x="6540000" y="1124686"/>
            <a:ext cx="1891674" cy="1535619"/>
          </a:xfrm>
          <a:prstGeom prst="rect">
            <a:avLst/>
          </a:prstGeom>
        </p:spPr>
      </p:pic>
      <p:pic>
        <p:nvPicPr>
          <p:cNvPr id="66" name="Picture 65">
            <a:extLst>
              <a:ext uri="{FF2B5EF4-FFF2-40B4-BE49-F238E27FC236}">
                <a16:creationId xmlns:a16="http://schemas.microsoft.com/office/drawing/2014/main" id="{FAC9C535-7352-D057-F5CE-9EE2C9835374}"/>
              </a:ext>
            </a:extLst>
          </p:cNvPr>
          <p:cNvPicPr>
            <a:picLocks noChangeAspect="1"/>
          </p:cNvPicPr>
          <p:nvPr/>
        </p:nvPicPr>
        <p:blipFill>
          <a:blip r:embed="rId5">
            <a:extLst>
              <a:ext uri="{28A0092B-C50C-407E-A947-70E740481C1C}">
                <a14:useLocalDpi xmlns:a14="http://schemas.microsoft.com/office/drawing/2010/main" val="0"/>
              </a:ext>
            </a:extLst>
          </a:blip>
          <a:srcRect l="5959" r="5959"/>
          <a:stretch/>
        </p:blipFill>
        <p:spPr>
          <a:xfrm>
            <a:off x="1231345" y="3726913"/>
            <a:ext cx="1883734" cy="1526650"/>
          </a:xfrm>
          <a:prstGeom prst="rect">
            <a:avLst/>
          </a:prstGeom>
        </p:spPr>
      </p:pic>
      <p:pic>
        <p:nvPicPr>
          <p:cNvPr id="67" name="Picture 66">
            <a:extLst>
              <a:ext uri="{FF2B5EF4-FFF2-40B4-BE49-F238E27FC236}">
                <a16:creationId xmlns:a16="http://schemas.microsoft.com/office/drawing/2014/main" id="{E7655A2D-C984-6F03-56DB-B42C6CA6CE1C}"/>
              </a:ext>
            </a:extLst>
          </p:cNvPr>
          <p:cNvPicPr>
            <a:picLocks noChangeAspect="1"/>
          </p:cNvPicPr>
          <p:nvPr/>
        </p:nvPicPr>
        <p:blipFill>
          <a:blip r:embed="rId6">
            <a:extLst>
              <a:ext uri="{28A0092B-C50C-407E-A947-70E740481C1C}">
                <a14:useLocalDpi xmlns:a14="http://schemas.microsoft.com/office/drawing/2010/main" val="0"/>
              </a:ext>
            </a:extLst>
          </a:blip>
          <a:srcRect t="22985" b="22985"/>
          <a:stretch/>
        </p:blipFill>
        <p:spPr>
          <a:xfrm>
            <a:off x="3890286" y="3760444"/>
            <a:ext cx="1883734" cy="1526650"/>
          </a:xfrm>
          <a:prstGeom prst="rect">
            <a:avLst/>
          </a:prstGeom>
        </p:spPr>
      </p:pic>
      <p:pic>
        <p:nvPicPr>
          <p:cNvPr id="68" name="Picture 67">
            <a:extLst>
              <a:ext uri="{FF2B5EF4-FFF2-40B4-BE49-F238E27FC236}">
                <a16:creationId xmlns:a16="http://schemas.microsoft.com/office/drawing/2014/main" id="{6377E375-C8A1-367F-B9AD-D553CB4FABCC}"/>
              </a:ext>
            </a:extLst>
          </p:cNvPr>
          <p:cNvPicPr>
            <a:picLocks noChangeAspect="1"/>
          </p:cNvPicPr>
          <p:nvPr/>
        </p:nvPicPr>
        <p:blipFill>
          <a:blip r:embed="rId7">
            <a:extLst>
              <a:ext uri="{28A0092B-C50C-407E-A947-70E740481C1C}">
                <a14:useLocalDpi xmlns:a14="http://schemas.microsoft.com/office/drawing/2010/main" val="0"/>
              </a:ext>
            </a:extLst>
          </a:blip>
          <a:srcRect t="23035" b="23035"/>
          <a:stretch/>
        </p:blipFill>
        <p:spPr>
          <a:xfrm>
            <a:off x="6592765" y="3760444"/>
            <a:ext cx="1883734" cy="1526650"/>
          </a:xfrm>
          <a:prstGeom prst="rect">
            <a:avLst/>
          </a:prstGeom>
        </p:spPr>
      </p:pic>
      <p:sp>
        <p:nvSpPr>
          <p:cNvPr id="69" name="TextBox 68">
            <a:extLst>
              <a:ext uri="{FF2B5EF4-FFF2-40B4-BE49-F238E27FC236}">
                <a16:creationId xmlns:a16="http://schemas.microsoft.com/office/drawing/2014/main" id="{9540BAE3-E1BF-74C3-48B5-018F42963AE2}"/>
              </a:ext>
            </a:extLst>
          </p:cNvPr>
          <p:cNvSpPr txBox="1"/>
          <p:nvPr/>
        </p:nvSpPr>
        <p:spPr>
          <a:xfrm>
            <a:off x="482034" y="219317"/>
            <a:ext cx="8604448" cy="707886"/>
          </a:xfrm>
          <a:prstGeom prst="rect">
            <a:avLst/>
          </a:prstGeom>
          <a:noFill/>
          <a:ln>
            <a:noFill/>
          </a:ln>
        </p:spPr>
        <p:txBody>
          <a:bodyPr wrap="square" rtlCol="0">
            <a:spAutoFit/>
          </a:bodyPr>
          <a:lstStyle/>
          <a:p>
            <a:pPr algn="ctr" rtl="1"/>
            <a:r>
              <a:rPr lang="fa-IR" sz="2000" b="1" dirty="0">
                <a:solidFill>
                  <a:srgbClr val="257180"/>
                </a:solidFill>
                <a:latin typeface="Shabnam" panose="020B0603030804020204" pitchFamily="34" charset="-78"/>
                <a:cs typeface="Shabnam" panose="020B0603030804020204" pitchFamily="34" charset="-78"/>
              </a:rPr>
              <a:t>طراحی نما</a:t>
            </a:r>
          </a:p>
          <a:p>
            <a:pPr algn="ctr" rtl="1"/>
            <a:endParaRPr lang="en-US" sz="2000" b="1" dirty="0">
              <a:solidFill>
                <a:srgbClr val="257180"/>
              </a:solidFill>
              <a:latin typeface="Shabnam" panose="020B0603030804020204" pitchFamily="34" charset="-78"/>
              <a:cs typeface="Shabnam" panose="020B0603030804020204" pitchFamily="34" charset="-78"/>
            </a:endParaRPr>
          </a:p>
        </p:txBody>
      </p:sp>
      <p:pic>
        <p:nvPicPr>
          <p:cNvPr id="2" name="Picture 1">
            <a:hlinkClick r:id="rId8" action="ppaction://hlinksldjump"/>
            <a:extLst>
              <a:ext uri="{FF2B5EF4-FFF2-40B4-BE49-F238E27FC236}">
                <a16:creationId xmlns:a16="http://schemas.microsoft.com/office/drawing/2014/main" id="{79A9E692-BE35-468B-B2F9-6B59578C6AE9}"/>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11273508" y="6377392"/>
            <a:ext cx="382012" cy="382012"/>
          </a:xfrm>
          <a:prstGeom prst="rect">
            <a:avLst/>
          </a:prstGeom>
        </p:spPr>
      </p:pic>
      <p:pic>
        <p:nvPicPr>
          <p:cNvPr id="3" name="Picture 2">
            <a:hlinkClick r:id="" action="ppaction://hlinkshowjump?jump=previousslide"/>
            <a:extLst>
              <a:ext uri="{FF2B5EF4-FFF2-40B4-BE49-F238E27FC236}">
                <a16:creationId xmlns:a16="http://schemas.microsoft.com/office/drawing/2014/main" id="{3F5662ED-B678-7C77-3842-6FEAF801E5BE}"/>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flipH="1">
            <a:off x="10236663" y="6377392"/>
            <a:ext cx="382012" cy="382012"/>
          </a:xfrm>
          <a:prstGeom prst="rect">
            <a:avLst/>
          </a:prstGeom>
        </p:spPr>
      </p:pic>
      <p:pic>
        <p:nvPicPr>
          <p:cNvPr id="5" name="Picture 4">
            <a:hlinkClick r:id="rId10" action="ppaction://hlinksldjump"/>
            <a:extLst>
              <a:ext uri="{FF2B5EF4-FFF2-40B4-BE49-F238E27FC236}">
                <a16:creationId xmlns:a16="http://schemas.microsoft.com/office/drawing/2014/main" id="{DC46AAF8-6DB5-FDEB-7CC3-6784463C6FAE}"/>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599954" y="196177"/>
            <a:ext cx="640080" cy="640080"/>
          </a:xfrm>
          <a:prstGeom prst="rect">
            <a:avLst/>
          </a:prstGeom>
        </p:spPr>
      </p:pic>
      <mc:AlternateContent xmlns:mc="http://schemas.openxmlformats.org/markup-compatibility/2006" xmlns:pslz="http://schemas.microsoft.com/office/powerpoint/2016/slidezoom">
        <mc:Choice Requires="pslz">
          <p:graphicFrame>
            <p:nvGraphicFramePr>
              <p:cNvPr id="8" name="Slide Zoom 7">
                <a:extLst>
                  <a:ext uri="{FF2B5EF4-FFF2-40B4-BE49-F238E27FC236}">
                    <a16:creationId xmlns:a16="http://schemas.microsoft.com/office/drawing/2014/main" id="{60AC9071-C54A-069E-E8F0-BDF7447E20E6}"/>
                  </a:ext>
                </a:extLst>
              </p:cNvPr>
              <p:cNvGraphicFramePr>
                <a:graphicFrameLocks noChangeAspect="1"/>
              </p:cNvGraphicFramePr>
              <p:nvPr/>
            </p:nvGraphicFramePr>
            <p:xfrm>
              <a:off x="1254733" y="1099606"/>
              <a:ext cx="1860348" cy="1560700"/>
            </p:xfrm>
            <a:graphic>
              <a:graphicData uri="http://schemas.microsoft.com/office/powerpoint/2016/slidezoom">
                <pslz:sldZm>
                  <pslz:sldZmObj sldId="285" cId="2768704095">
                    <pslz:zmPr id="{38224301-20D9-4B6A-96D5-78A2E170600D}" imageType="cover" transitionDur="1000" showBg="0">
                      <p166:blipFill xmlns:p166="http://schemas.microsoft.com/office/powerpoint/2016/6/main">
                        <a:blip r:embed="rId12">
                          <a:extLst>
                            <a:ext uri="{28A0092B-C50C-407E-A947-70E740481C1C}">
                              <a14:useLocalDpi xmlns:a14="http://schemas.microsoft.com/office/drawing/2010/main" val="0"/>
                            </a:ext>
                          </a:extLst>
                        </a:blip>
                        <a:stretch>
                          <a:fillRect/>
                        </a:stretch>
                      </p166:blipFill>
                      <p166:spPr xmlns:p166="http://schemas.microsoft.com/office/powerpoint/2016/6/main">
                        <a:xfrm>
                          <a:off x="0" y="0"/>
                          <a:ext cx="1860348" cy="1560700"/>
                        </a:xfrm>
                        <a:prstGeom prst="rect">
                          <a:avLst/>
                        </a:prstGeom>
                        <a:ln>
                          <a:noFill/>
                        </a:ln>
                      </p166:spPr>
                    </pslz:zmPr>
                  </pslz:sldZmObj>
                </pslz:sldZm>
              </a:graphicData>
            </a:graphic>
          </p:graphicFrame>
        </mc:Choice>
        <mc:Fallback xmlns="">
          <p:pic>
            <p:nvPicPr>
              <p:cNvPr id="8" name="Slide Zoom 7">
                <a:hlinkClick r:id="rId13" action="ppaction://hlinksldjump"/>
                <a:extLst>
                  <a:ext uri="{FF2B5EF4-FFF2-40B4-BE49-F238E27FC236}">
                    <a16:creationId xmlns:a16="http://schemas.microsoft.com/office/drawing/2014/main" id="{60AC9071-C54A-069E-E8F0-BDF7447E20E6}"/>
                  </a:ext>
                </a:extLst>
              </p:cNvPr>
              <p:cNvPicPr>
                <a:picLocks noGrp="1" noRot="1" noChangeAspect="1" noMove="1" noResize="1" noEditPoints="1" noAdjustHandles="1" noChangeArrowheads="1" noChangeShapeType="1"/>
              </p:cNvPicPr>
              <p:nvPr/>
            </p:nvPicPr>
            <p:blipFill>
              <a:blip r:embed="rId14">
                <a:extLst>
                  <a:ext uri="{28A0092B-C50C-407E-A947-70E740481C1C}">
                    <a14:useLocalDpi xmlns:a14="http://schemas.microsoft.com/office/drawing/2010/main" val="0"/>
                  </a:ext>
                </a:extLst>
              </a:blip>
              <a:stretch>
                <a:fillRect/>
              </a:stretch>
            </p:blipFill>
            <p:spPr>
              <a:xfrm>
                <a:off x="1254733" y="1099606"/>
                <a:ext cx="1860348" cy="1560700"/>
              </a:xfrm>
              <a:prstGeom prst="rect">
                <a:avLst/>
              </a:prstGeom>
              <a:ln>
                <a:noFill/>
              </a:ln>
            </p:spPr>
          </p:pic>
        </mc:Fallback>
      </mc:AlternateContent>
      <mc:AlternateContent xmlns:mc="http://schemas.openxmlformats.org/markup-compatibility/2006" xmlns:pslz="http://schemas.microsoft.com/office/powerpoint/2016/slidezoom">
        <mc:Choice Requires="pslz">
          <p:graphicFrame>
            <p:nvGraphicFramePr>
              <p:cNvPr id="12" name="Slide Zoom 11">
                <a:extLst>
                  <a:ext uri="{FF2B5EF4-FFF2-40B4-BE49-F238E27FC236}">
                    <a16:creationId xmlns:a16="http://schemas.microsoft.com/office/drawing/2014/main" id="{F3D5A158-8B79-FA1B-A197-4582A7CA5703}"/>
                  </a:ext>
                </a:extLst>
              </p:cNvPr>
              <p:cNvGraphicFramePr>
                <a:graphicFrameLocks noChangeAspect="1"/>
              </p:cNvGraphicFramePr>
              <p:nvPr/>
            </p:nvGraphicFramePr>
            <p:xfrm>
              <a:off x="3879964" y="1085816"/>
              <a:ext cx="1912511" cy="1609956"/>
            </p:xfrm>
            <a:graphic>
              <a:graphicData uri="http://schemas.microsoft.com/office/powerpoint/2016/slidezoom">
                <pslz:sldZm>
                  <pslz:sldZmObj sldId="286" cId="214251824">
                    <pslz:zmPr id="{B53C60B8-0EBE-42F6-B144-87F7C1E3CFA4}" imageType="cover" transitionDur="1000" showBg="0">
                      <p166:blipFill xmlns:p166="http://schemas.microsoft.com/office/powerpoint/2016/6/main">
                        <a:blip r:embed="rId14">
                          <a:extLst>
                            <a:ext uri="{28A0092B-C50C-407E-A947-70E740481C1C}">
                              <a14:useLocalDpi xmlns:a14="http://schemas.microsoft.com/office/drawing/2010/main" val="0"/>
                            </a:ext>
                          </a:extLst>
                        </a:blip>
                        <a:stretch>
                          <a:fillRect/>
                        </a:stretch>
                      </p166:blipFill>
                      <p166:spPr xmlns:p166="http://schemas.microsoft.com/office/powerpoint/2016/6/main">
                        <a:xfrm>
                          <a:off x="0" y="0"/>
                          <a:ext cx="1912511" cy="1609956"/>
                        </a:xfrm>
                        <a:prstGeom prst="rect">
                          <a:avLst/>
                        </a:prstGeom>
                        <a:ln>
                          <a:noFill/>
                        </a:ln>
                      </p166:spPr>
                    </pslz:zmPr>
                  </pslz:sldZmObj>
                </pslz:sldZm>
              </a:graphicData>
            </a:graphic>
          </p:graphicFrame>
        </mc:Choice>
        <mc:Fallback xmlns="">
          <p:pic>
            <p:nvPicPr>
              <p:cNvPr id="12" name="Slide Zoom 11">
                <a:hlinkClick r:id="rId15" action="ppaction://hlinksldjump"/>
                <a:extLst>
                  <a:ext uri="{FF2B5EF4-FFF2-40B4-BE49-F238E27FC236}">
                    <a16:creationId xmlns:a16="http://schemas.microsoft.com/office/drawing/2014/main" id="{F3D5A158-8B79-FA1B-A197-4582A7CA5703}"/>
                  </a:ext>
                </a:extLst>
              </p:cNvPr>
              <p:cNvPicPr>
                <a:picLocks noGrp="1" noRot="1" noChangeAspect="1" noMove="1" noResize="1" noEditPoints="1" noAdjustHandles="1" noChangeArrowheads="1" noChangeShapeType="1"/>
              </p:cNvPicPr>
              <p:nvPr/>
            </p:nvPicPr>
            <p:blipFill>
              <a:blip r:embed="rId14">
                <a:extLst>
                  <a:ext uri="{28A0092B-C50C-407E-A947-70E740481C1C}">
                    <a14:useLocalDpi xmlns:a14="http://schemas.microsoft.com/office/drawing/2010/main" val="0"/>
                  </a:ext>
                </a:extLst>
              </a:blip>
              <a:stretch>
                <a:fillRect/>
              </a:stretch>
            </p:blipFill>
            <p:spPr>
              <a:xfrm>
                <a:off x="3879964" y="1085816"/>
                <a:ext cx="1912511" cy="1609956"/>
              </a:xfrm>
              <a:prstGeom prst="rect">
                <a:avLst/>
              </a:prstGeom>
              <a:ln>
                <a:noFill/>
              </a:ln>
            </p:spPr>
          </p:pic>
        </mc:Fallback>
      </mc:AlternateContent>
      <mc:AlternateContent xmlns:mc="http://schemas.openxmlformats.org/markup-compatibility/2006" xmlns:pslz="http://schemas.microsoft.com/office/powerpoint/2016/slidezoom">
        <mc:Choice Requires="pslz">
          <p:graphicFrame>
            <p:nvGraphicFramePr>
              <p:cNvPr id="14" name="Slide Zoom 13">
                <a:extLst>
                  <a:ext uri="{FF2B5EF4-FFF2-40B4-BE49-F238E27FC236}">
                    <a16:creationId xmlns:a16="http://schemas.microsoft.com/office/drawing/2014/main" id="{B1C28136-6774-DB54-FD36-F1B69BE67005}"/>
                  </a:ext>
                </a:extLst>
              </p:cNvPr>
              <p:cNvGraphicFramePr>
                <a:graphicFrameLocks noChangeAspect="1"/>
              </p:cNvGraphicFramePr>
              <p:nvPr/>
            </p:nvGraphicFramePr>
            <p:xfrm>
              <a:off x="6536935" y="1085815"/>
              <a:ext cx="1856931" cy="1592223"/>
            </p:xfrm>
            <a:graphic>
              <a:graphicData uri="http://schemas.microsoft.com/office/powerpoint/2016/slidezoom">
                <pslz:sldZm>
                  <pslz:sldZmObj sldId="287" cId="3565704746">
                    <pslz:zmPr id="{752E31E5-D8D8-4043-BFE8-1E76F80CC885}" imageType="cover" transitionDur="1000" showBg="0">
                      <p166:blipFill xmlns:p166="http://schemas.microsoft.com/office/powerpoint/2016/6/main">
                        <a:blip r:embed="rId14">
                          <a:extLst>
                            <a:ext uri="{28A0092B-C50C-407E-A947-70E740481C1C}">
                              <a14:useLocalDpi xmlns:a14="http://schemas.microsoft.com/office/drawing/2010/main" val="0"/>
                            </a:ext>
                          </a:extLst>
                        </a:blip>
                        <a:stretch>
                          <a:fillRect/>
                        </a:stretch>
                      </p166:blipFill>
                      <p166:spPr xmlns:p166="http://schemas.microsoft.com/office/powerpoint/2016/6/main">
                        <a:xfrm>
                          <a:off x="0" y="0"/>
                          <a:ext cx="1856931" cy="1592223"/>
                        </a:xfrm>
                        <a:prstGeom prst="rect">
                          <a:avLst/>
                        </a:prstGeom>
                        <a:ln>
                          <a:noFill/>
                        </a:ln>
                      </p166:spPr>
                    </pslz:zmPr>
                  </pslz:sldZmObj>
                </pslz:sldZm>
              </a:graphicData>
            </a:graphic>
          </p:graphicFrame>
        </mc:Choice>
        <mc:Fallback xmlns="">
          <p:pic>
            <p:nvPicPr>
              <p:cNvPr id="14" name="Slide Zoom 13">
                <a:hlinkClick r:id="rId16" action="ppaction://hlinksldjump"/>
                <a:extLst>
                  <a:ext uri="{FF2B5EF4-FFF2-40B4-BE49-F238E27FC236}">
                    <a16:creationId xmlns:a16="http://schemas.microsoft.com/office/drawing/2014/main" id="{B1C28136-6774-DB54-FD36-F1B69BE67005}"/>
                  </a:ext>
                </a:extLst>
              </p:cNvPr>
              <p:cNvPicPr>
                <a:picLocks noGrp="1" noRot="1" noChangeAspect="1" noMove="1" noResize="1" noEditPoints="1" noAdjustHandles="1" noChangeArrowheads="1" noChangeShapeType="1"/>
              </p:cNvPicPr>
              <p:nvPr/>
            </p:nvPicPr>
            <p:blipFill>
              <a:blip r:embed="rId14">
                <a:extLst>
                  <a:ext uri="{28A0092B-C50C-407E-A947-70E740481C1C}">
                    <a14:useLocalDpi xmlns:a14="http://schemas.microsoft.com/office/drawing/2010/main" val="0"/>
                  </a:ext>
                </a:extLst>
              </a:blip>
              <a:stretch>
                <a:fillRect/>
              </a:stretch>
            </p:blipFill>
            <p:spPr>
              <a:xfrm>
                <a:off x="6536935" y="1085815"/>
                <a:ext cx="1856931" cy="1592223"/>
              </a:xfrm>
              <a:prstGeom prst="rect">
                <a:avLst/>
              </a:prstGeom>
              <a:ln>
                <a:noFill/>
              </a:ln>
            </p:spPr>
          </p:pic>
        </mc:Fallback>
      </mc:AlternateContent>
      <mc:AlternateContent xmlns:mc="http://schemas.openxmlformats.org/markup-compatibility/2006" xmlns:pslz="http://schemas.microsoft.com/office/powerpoint/2016/slidezoom">
        <mc:Choice Requires="pslz">
          <p:graphicFrame>
            <p:nvGraphicFramePr>
              <p:cNvPr id="20" name="Slide Zoom 19">
                <a:extLst>
                  <a:ext uri="{FF2B5EF4-FFF2-40B4-BE49-F238E27FC236}">
                    <a16:creationId xmlns:a16="http://schemas.microsoft.com/office/drawing/2014/main" id="{1847F369-62A5-07C9-A6A8-E9E094E3A774}"/>
                  </a:ext>
                </a:extLst>
              </p:cNvPr>
              <p:cNvGraphicFramePr>
                <a:graphicFrameLocks noChangeAspect="1"/>
              </p:cNvGraphicFramePr>
              <p:nvPr/>
            </p:nvGraphicFramePr>
            <p:xfrm>
              <a:off x="1254732" y="3726914"/>
              <a:ext cx="1819031" cy="1526650"/>
            </p:xfrm>
            <a:graphic>
              <a:graphicData uri="http://schemas.microsoft.com/office/powerpoint/2016/slidezoom">
                <pslz:sldZm>
                  <pslz:sldZmObj sldId="288" cId="1300351870">
                    <pslz:zmPr id="{8D66B2CB-1E75-45EC-9A53-85405D08DCB4}" imageType="cover" transitionDur="1000" showBg="0">
                      <p166:blipFill xmlns:p166="http://schemas.microsoft.com/office/powerpoint/2016/6/main">
                        <a:blip r:embed="rId12">
                          <a:extLst>
                            <a:ext uri="{28A0092B-C50C-407E-A947-70E740481C1C}">
                              <a14:useLocalDpi xmlns:a14="http://schemas.microsoft.com/office/drawing/2010/main" val="0"/>
                            </a:ext>
                          </a:extLst>
                        </a:blip>
                        <a:stretch>
                          <a:fillRect/>
                        </a:stretch>
                      </p166:blipFill>
                      <p166:spPr xmlns:p166="http://schemas.microsoft.com/office/powerpoint/2016/6/main">
                        <a:xfrm>
                          <a:off x="0" y="0"/>
                          <a:ext cx="1819031" cy="1526650"/>
                        </a:xfrm>
                        <a:prstGeom prst="rect">
                          <a:avLst/>
                        </a:prstGeom>
                        <a:ln>
                          <a:noFill/>
                        </a:ln>
                      </p166:spPr>
                    </pslz:zmPr>
                  </pslz:sldZmObj>
                </pslz:sldZm>
              </a:graphicData>
            </a:graphic>
          </p:graphicFrame>
        </mc:Choice>
        <mc:Fallback xmlns="">
          <p:pic>
            <p:nvPicPr>
              <p:cNvPr id="20" name="Slide Zoom 19">
                <a:hlinkClick r:id="rId17" action="ppaction://hlinksldjump"/>
                <a:extLst>
                  <a:ext uri="{FF2B5EF4-FFF2-40B4-BE49-F238E27FC236}">
                    <a16:creationId xmlns:a16="http://schemas.microsoft.com/office/drawing/2014/main" id="{1847F369-62A5-07C9-A6A8-E9E094E3A774}"/>
                  </a:ext>
                </a:extLst>
              </p:cNvPr>
              <p:cNvPicPr>
                <a:picLocks noGrp="1" noRot="1" noChangeAspect="1" noMove="1" noResize="1" noEditPoints="1" noAdjustHandles="1" noChangeArrowheads="1" noChangeShapeType="1"/>
              </p:cNvPicPr>
              <p:nvPr/>
            </p:nvPicPr>
            <p:blipFill>
              <a:blip r:embed="rId14">
                <a:extLst>
                  <a:ext uri="{28A0092B-C50C-407E-A947-70E740481C1C}">
                    <a14:useLocalDpi xmlns:a14="http://schemas.microsoft.com/office/drawing/2010/main" val="0"/>
                  </a:ext>
                </a:extLst>
              </a:blip>
              <a:stretch>
                <a:fillRect/>
              </a:stretch>
            </p:blipFill>
            <p:spPr>
              <a:xfrm>
                <a:off x="1254732" y="3726914"/>
                <a:ext cx="1819031" cy="1526650"/>
              </a:xfrm>
              <a:prstGeom prst="rect">
                <a:avLst/>
              </a:prstGeom>
              <a:ln>
                <a:noFill/>
              </a:ln>
            </p:spPr>
          </p:pic>
        </mc:Fallback>
      </mc:AlternateContent>
      <mc:AlternateContent xmlns:mc="http://schemas.openxmlformats.org/markup-compatibility/2006" xmlns:pslz="http://schemas.microsoft.com/office/powerpoint/2016/slidezoom">
        <mc:Choice Requires="pslz">
          <p:graphicFrame>
            <p:nvGraphicFramePr>
              <p:cNvPr id="24" name="Slide Zoom 23">
                <a:extLst>
                  <a:ext uri="{FF2B5EF4-FFF2-40B4-BE49-F238E27FC236}">
                    <a16:creationId xmlns:a16="http://schemas.microsoft.com/office/drawing/2014/main" id="{2E97DFB7-ADF3-B4D9-0EA3-5AD12364A767}"/>
                  </a:ext>
                </a:extLst>
              </p:cNvPr>
              <p:cNvGraphicFramePr>
                <a:graphicFrameLocks noChangeAspect="1"/>
              </p:cNvGraphicFramePr>
              <p:nvPr/>
            </p:nvGraphicFramePr>
            <p:xfrm>
              <a:off x="6592765" y="3726913"/>
              <a:ext cx="1883734" cy="1578433"/>
            </p:xfrm>
            <a:graphic>
              <a:graphicData uri="http://schemas.microsoft.com/office/powerpoint/2016/slidezoom">
                <pslz:sldZm>
                  <pslz:sldZmObj sldId="289" cId="2644693484">
                    <pslz:zmPr id="{149453DD-3128-4A36-A167-4536B059906D}" imageType="cover" transitionDur="1000" showBg="0">
                      <p166:blipFill xmlns:p166="http://schemas.microsoft.com/office/powerpoint/2016/6/main">
                        <a:blip r:embed="rId12">
                          <a:extLst>
                            <a:ext uri="{28A0092B-C50C-407E-A947-70E740481C1C}">
                              <a14:useLocalDpi xmlns:a14="http://schemas.microsoft.com/office/drawing/2010/main" val="0"/>
                            </a:ext>
                          </a:extLst>
                        </a:blip>
                        <a:stretch>
                          <a:fillRect/>
                        </a:stretch>
                      </p166:blipFill>
                      <p166:spPr xmlns:p166="http://schemas.microsoft.com/office/powerpoint/2016/6/main">
                        <a:xfrm>
                          <a:off x="0" y="0"/>
                          <a:ext cx="1883734" cy="1578433"/>
                        </a:xfrm>
                        <a:prstGeom prst="rect">
                          <a:avLst/>
                        </a:prstGeom>
                        <a:ln>
                          <a:noFill/>
                        </a:ln>
                      </p166:spPr>
                    </pslz:zmPr>
                  </pslz:sldZmObj>
                </pslz:sldZm>
              </a:graphicData>
            </a:graphic>
          </p:graphicFrame>
        </mc:Choice>
        <mc:Fallback xmlns="">
          <p:pic>
            <p:nvPicPr>
              <p:cNvPr id="24" name="Slide Zoom 23">
                <a:hlinkClick r:id="rId18" action="ppaction://hlinksldjump"/>
                <a:extLst>
                  <a:ext uri="{FF2B5EF4-FFF2-40B4-BE49-F238E27FC236}">
                    <a16:creationId xmlns:a16="http://schemas.microsoft.com/office/drawing/2014/main" id="{2E97DFB7-ADF3-B4D9-0EA3-5AD12364A767}"/>
                  </a:ext>
                </a:extLst>
              </p:cNvPr>
              <p:cNvPicPr>
                <a:picLocks noGrp="1" noRot="1" noChangeAspect="1" noMove="1" noResize="1" noEditPoints="1" noAdjustHandles="1" noChangeArrowheads="1" noChangeShapeType="1"/>
              </p:cNvPicPr>
              <p:nvPr/>
            </p:nvPicPr>
            <p:blipFill>
              <a:blip r:embed="rId14">
                <a:extLst>
                  <a:ext uri="{28A0092B-C50C-407E-A947-70E740481C1C}">
                    <a14:useLocalDpi xmlns:a14="http://schemas.microsoft.com/office/drawing/2010/main" val="0"/>
                  </a:ext>
                </a:extLst>
              </a:blip>
              <a:stretch>
                <a:fillRect/>
              </a:stretch>
            </p:blipFill>
            <p:spPr>
              <a:xfrm>
                <a:off x="6592765" y="3726913"/>
                <a:ext cx="1883734" cy="1578433"/>
              </a:xfrm>
              <a:prstGeom prst="rect">
                <a:avLst/>
              </a:prstGeom>
              <a:ln>
                <a:noFill/>
              </a:ln>
            </p:spPr>
          </p:pic>
        </mc:Fallback>
      </mc:AlternateContent>
      <mc:AlternateContent xmlns:mc="http://schemas.openxmlformats.org/markup-compatibility/2006" xmlns:pslz="http://schemas.microsoft.com/office/powerpoint/2016/slidezoom">
        <mc:Choice Requires="pslz">
          <p:graphicFrame>
            <p:nvGraphicFramePr>
              <p:cNvPr id="27" name="Slide Zoom 26">
                <a:extLst>
                  <a:ext uri="{FF2B5EF4-FFF2-40B4-BE49-F238E27FC236}">
                    <a16:creationId xmlns:a16="http://schemas.microsoft.com/office/drawing/2014/main" id="{14E4E787-29E4-6AB3-372A-0B13DF5F2DC3}"/>
                  </a:ext>
                </a:extLst>
              </p:cNvPr>
              <p:cNvGraphicFramePr>
                <a:graphicFrameLocks noChangeAspect="1"/>
              </p:cNvGraphicFramePr>
              <p:nvPr/>
            </p:nvGraphicFramePr>
            <p:xfrm>
              <a:off x="3879964" y="3760444"/>
              <a:ext cx="1912511" cy="1493119"/>
            </p:xfrm>
            <a:graphic>
              <a:graphicData uri="http://schemas.microsoft.com/office/powerpoint/2016/slidezoom">
                <pslz:sldZm>
                  <pslz:sldZmObj sldId="290" cId="2755407824">
                    <pslz:zmPr id="{18D56834-D9EB-429E-8B77-9DC11E726018}" imageType="cover" transitionDur="1000" showBg="0">
                      <p166:blipFill xmlns:p166="http://schemas.microsoft.com/office/powerpoint/2016/6/main">
                        <a:blip r:embed="rId12">
                          <a:extLst>
                            <a:ext uri="{28A0092B-C50C-407E-A947-70E740481C1C}">
                              <a14:useLocalDpi xmlns:a14="http://schemas.microsoft.com/office/drawing/2010/main" val="0"/>
                            </a:ext>
                          </a:extLst>
                        </a:blip>
                        <a:stretch>
                          <a:fillRect/>
                        </a:stretch>
                      </p166:blipFill>
                      <p166:spPr xmlns:p166="http://schemas.microsoft.com/office/powerpoint/2016/6/main">
                        <a:xfrm>
                          <a:off x="0" y="0"/>
                          <a:ext cx="1912511" cy="1493119"/>
                        </a:xfrm>
                        <a:prstGeom prst="rect">
                          <a:avLst/>
                        </a:prstGeom>
                        <a:ln>
                          <a:noFill/>
                        </a:ln>
                      </p166:spPr>
                    </pslz:zmPr>
                  </pslz:sldZmObj>
                </pslz:sldZm>
              </a:graphicData>
            </a:graphic>
          </p:graphicFrame>
        </mc:Choice>
        <mc:Fallback xmlns="">
          <p:pic>
            <p:nvPicPr>
              <p:cNvPr id="27" name="Slide Zoom 26">
                <a:hlinkClick r:id="rId19" action="ppaction://hlinksldjump"/>
                <a:extLst>
                  <a:ext uri="{FF2B5EF4-FFF2-40B4-BE49-F238E27FC236}">
                    <a16:creationId xmlns:a16="http://schemas.microsoft.com/office/drawing/2014/main" id="{14E4E787-29E4-6AB3-372A-0B13DF5F2DC3}"/>
                  </a:ext>
                </a:extLst>
              </p:cNvPr>
              <p:cNvPicPr>
                <a:picLocks noGrp="1" noRot="1" noChangeAspect="1" noMove="1" noResize="1" noEditPoints="1" noAdjustHandles="1" noChangeArrowheads="1" noChangeShapeType="1"/>
              </p:cNvPicPr>
              <p:nvPr/>
            </p:nvPicPr>
            <p:blipFill>
              <a:blip r:embed="rId14">
                <a:extLst>
                  <a:ext uri="{28A0092B-C50C-407E-A947-70E740481C1C}">
                    <a14:useLocalDpi xmlns:a14="http://schemas.microsoft.com/office/drawing/2010/main" val="0"/>
                  </a:ext>
                </a:extLst>
              </a:blip>
              <a:stretch>
                <a:fillRect/>
              </a:stretch>
            </p:blipFill>
            <p:spPr>
              <a:xfrm>
                <a:off x="3879964" y="3760444"/>
                <a:ext cx="1912511" cy="1493119"/>
              </a:xfrm>
              <a:prstGeom prst="rect">
                <a:avLst/>
              </a:prstGeom>
              <a:ln>
                <a:noFill/>
              </a:ln>
            </p:spPr>
          </p:pic>
        </mc:Fallback>
      </mc:AlternateContent>
      <mc:AlternateContent xmlns:mc="http://schemas.openxmlformats.org/markup-compatibility/2006" xmlns:pslz="http://schemas.microsoft.com/office/powerpoint/2016/slidezoom">
        <mc:Choice Requires="pslz">
          <p:graphicFrame>
            <p:nvGraphicFramePr>
              <p:cNvPr id="29" name="Slide Zoom 28">
                <a:extLst>
                  <a:ext uri="{FF2B5EF4-FFF2-40B4-BE49-F238E27FC236}">
                    <a16:creationId xmlns:a16="http://schemas.microsoft.com/office/drawing/2014/main" id="{98997A65-0B46-ED5A-28F2-E177C5E7CDFF}"/>
                  </a:ext>
                </a:extLst>
              </p:cNvPr>
              <p:cNvGraphicFramePr>
                <a:graphicFrameLocks noChangeAspect="1"/>
              </p:cNvGraphicFramePr>
              <p:nvPr/>
            </p:nvGraphicFramePr>
            <p:xfrm>
              <a:off x="6536935" y="1133655"/>
              <a:ext cx="1891674" cy="1544383"/>
            </p:xfrm>
            <a:graphic>
              <a:graphicData uri="http://schemas.microsoft.com/office/powerpoint/2016/slidezoom">
                <pslz:sldZm>
                  <pslz:sldZmObj sldId="287" cId="3565704746">
                    <pslz:zmPr id="{16A0A2B3-E12B-47D1-901A-758A349F58B6}" imageType="cover" transitionDur="1000" showBg="0">
                      <p166:blipFill xmlns:p166="http://schemas.microsoft.com/office/powerpoint/2016/6/main">
                        <a:blip r:embed="rId12">
                          <a:extLst>
                            <a:ext uri="{28A0092B-C50C-407E-A947-70E740481C1C}">
                              <a14:useLocalDpi xmlns:a14="http://schemas.microsoft.com/office/drawing/2010/main" val="0"/>
                            </a:ext>
                          </a:extLst>
                        </a:blip>
                        <a:stretch>
                          <a:fillRect/>
                        </a:stretch>
                      </p166:blipFill>
                      <p166:spPr xmlns:p166="http://schemas.microsoft.com/office/powerpoint/2016/6/main">
                        <a:xfrm>
                          <a:off x="0" y="0"/>
                          <a:ext cx="1891674" cy="1544383"/>
                        </a:xfrm>
                        <a:prstGeom prst="rect">
                          <a:avLst/>
                        </a:prstGeom>
                        <a:ln>
                          <a:noFill/>
                        </a:ln>
                      </p166:spPr>
                    </pslz:zmPr>
                  </pslz:sldZmObj>
                </pslz:sldZm>
              </a:graphicData>
            </a:graphic>
          </p:graphicFrame>
        </mc:Choice>
        <mc:Fallback xmlns="">
          <p:pic>
            <p:nvPicPr>
              <p:cNvPr id="29" name="Slide Zoom 28">
                <a:hlinkClick r:id="rId16" action="ppaction://hlinksldjump"/>
                <a:extLst>
                  <a:ext uri="{FF2B5EF4-FFF2-40B4-BE49-F238E27FC236}">
                    <a16:creationId xmlns:a16="http://schemas.microsoft.com/office/drawing/2014/main" id="{98997A65-0B46-ED5A-28F2-E177C5E7CDFF}"/>
                  </a:ext>
                </a:extLst>
              </p:cNvPr>
              <p:cNvPicPr>
                <a:picLocks noGrp="1" noRot="1" noChangeAspect="1" noMove="1" noResize="1" noEditPoints="1" noAdjustHandles="1" noChangeArrowheads="1" noChangeShapeType="1"/>
              </p:cNvPicPr>
              <p:nvPr/>
            </p:nvPicPr>
            <p:blipFill>
              <a:blip r:embed="rId14">
                <a:extLst>
                  <a:ext uri="{28A0092B-C50C-407E-A947-70E740481C1C}">
                    <a14:useLocalDpi xmlns:a14="http://schemas.microsoft.com/office/drawing/2010/main" val="0"/>
                  </a:ext>
                </a:extLst>
              </a:blip>
              <a:stretch>
                <a:fillRect/>
              </a:stretch>
            </p:blipFill>
            <p:spPr>
              <a:xfrm>
                <a:off x="6536935" y="1133655"/>
                <a:ext cx="1891674" cy="1544383"/>
              </a:xfrm>
              <a:prstGeom prst="rect">
                <a:avLst/>
              </a:prstGeom>
              <a:ln>
                <a:noFill/>
              </a:ln>
            </p:spPr>
          </p:pic>
        </mc:Fallback>
      </mc:AlternateContent>
      <p:sp>
        <p:nvSpPr>
          <p:cNvPr id="7" name="Rectangle: Rounded Corners 6">
            <a:hlinkClick r:id="rId20" action="ppaction://hlinksldjump"/>
            <a:extLst>
              <a:ext uri="{FF2B5EF4-FFF2-40B4-BE49-F238E27FC236}">
                <a16:creationId xmlns:a16="http://schemas.microsoft.com/office/drawing/2014/main" id="{1F773612-4BAF-9B42-F9FB-9ADE18028254}"/>
              </a:ext>
            </a:extLst>
          </p:cNvPr>
          <p:cNvSpPr/>
          <p:nvPr/>
        </p:nvSpPr>
        <p:spPr>
          <a:xfrm>
            <a:off x="9945328" y="1832736"/>
            <a:ext cx="2005781" cy="640080"/>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hlinkClick r:id="rId8" action="ppaction://hlinksldjump"/>
            <a:extLst>
              <a:ext uri="{FF2B5EF4-FFF2-40B4-BE49-F238E27FC236}">
                <a16:creationId xmlns:a16="http://schemas.microsoft.com/office/drawing/2014/main" id="{735C41E6-A698-BAE0-0B18-01ED4D0DF790}"/>
              </a:ext>
            </a:extLst>
          </p:cNvPr>
          <p:cNvSpPr/>
          <p:nvPr/>
        </p:nvSpPr>
        <p:spPr>
          <a:xfrm>
            <a:off x="9950246" y="2693062"/>
            <a:ext cx="2005781" cy="640080"/>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hlinkClick r:id="rId21" action="ppaction://hlinksldjump"/>
            <a:extLst>
              <a:ext uri="{FF2B5EF4-FFF2-40B4-BE49-F238E27FC236}">
                <a16:creationId xmlns:a16="http://schemas.microsoft.com/office/drawing/2014/main" id="{E5C3146F-D8A2-36CA-4E10-7A5C5D5F5D3D}"/>
              </a:ext>
            </a:extLst>
          </p:cNvPr>
          <p:cNvSpPr/>
          <p:nvPr/>
        </p:nvSpPr>
        <p:spPr>
          <a:xfrm>
            <a:off x="9945327" y="3563216"/>
            <a:ext cx="2005781" cy="640080"/>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hlinkClick r:id="rId22" action="ppaction://hlinksldjump"/>
            <a:extLst>
              <a:ext uri="{FF2B5EF4-FFF2-40B4-BE49-F238E27FC236}">
                <a16:creationId xmlns:a16="http://schemas.microsoft.com/office/drawing/2014/main" id="{6E4216BA-1B8D-87B5-0416-3D4B77BD47B1}"/>
              </a:ext>
            </a:extLst>
          </p:cNvPr>
          <p:cNvSpPr/>
          <p:nvPr/>
        </p:nvSpPr>
        <p:spPr>
          <a:xfrm>
            <a:off x="9950243" y="4413708"/>
            <a:ext cx="2005781" cy="640080"/>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hlinkClick r:id="rId23" action="ppaction://hlinksldjump"/>
            <a:extLst>
              <a:ext uri="{FF2B5EF4-FFF2-40B4-BE49-F238E27FC236}">
                <a16:creationId xmlns:a16="http://schemas.microsoft.com/office/drawing/2014/main" id="{58B08D9A-2808-E0C7-8280-4136CC94EF64}"/>
              </a:ext>
            </a:extLst>
          </p:cNvPr>
          <p:cNvSpPr/>
          <p:nvPr/>
        </p:nvSpPr>
        <p:spPr>
          <a:xfrm>
            <a:off x="9945325" y="5283866"/>
            <a:ext cx="2005781" cy="640080"/>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hlinkClick r:id="rId10" action="ppaction://hlinksldjump"/>
            <a:extLst>
              <a:ext uri="{FF2B5EF4-FFF2-40B4-BE49-F238E27FC236}">
                <a16:creationId xmlns:a16="http://schemas.microsoft.com/office/drawing/2014/main" id="{AD025876-37DA-0CE2-F5F3-61B6CE61464D}"/>
              </a:ext>
            </a:extLst>
          </p:cNvPr>
          <p:cNvSpPr/>
          <p:nvPr/>
        </p:nvSpPr>
        <p:spPr>
          <a:xfrm>
            <a:off x="9945325" y="972410"/>
            <a:ext cx="2005781" cy="640080"/>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584243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8788BF5-4780-9036-0287-275789573F91}"/>
              </a:ext>
            </a:extLst>
          </p:cNvPr>
          <p:cNvPicPr>
            <a:picLocks noChangeAspect="1"/>
          </p:cNvPicPr>
          <p:nvPr/>
        </p:nvPicPr>
        <p:blipFill rotWithShape="1">
          <a:blip r:embed="rId2">
            <a:extLst>
              <a:ext uri="{28A0092B-C50C-407E-A947-70E740481C1C}">
                <a14:useLocalDpi xmlns:a14="http://schemas.microsoft.com/office/drawing/2010/main" val="0"/>
              </a:ext>
            </a:extLst>
          </a:blip>
          <a:srcRect t="28000"/>
          <a:stretch/>
        </p:blipFill>
        <p:spPr>
          <a:xfrm>
            <a:off x="0" y="0"/>
            <a:ext cx="12192000" cy="6858000"/>
          </a:xfrm>
          <a:prstGeom prst="rect">
            <a:avLst/>
          </a:prstGeom>
        </p:spPr>
      </p:pic>
    </p:spTree>
    <p:extLst>
      <p:ext uri="{BB962C8B-B14F-4D97-AF65-F5344CB8AC3E}">
        <p14:creationId xmlns:p14="http://schemas.microsoft.com/office/powerpoint/2010/main" val="27687040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8788BF5-4780-9036-0287-275789573F91}"/>
              </a:ext>
            </a:extLst>
          </p:cNvPr>
          <p:cNvPicPr>
            <a:picLocks noChangeAspect="1"/>
          </p:cNvPicPr>
          <p:nvPr/>
        </p:nvPicPr>
        <p:blipFill>
          <a:blip r:embed="rId2">
            <a:extLst>
              <a:ext uri="{28A0092B-C50C-407E-A947-70E740481C1C}">
                <a14:useLocalDpi xmlns:a14="http://schemas.microsoft.com/office/drawing/2010/main" val="0"/>
              </a:ext>
            </a:extLst>
          </a:blip>
          <a:srcRect t="31250" b="31250"/>
          <a:stretch/>
        </p:blipFill>
        <p:spPr>
          <a:xfrm>
            <a:off x="0" y="0"/>
            <a:ext cx="12192000" cy="6858000"/>
          </a:xfrm>
          <a:prstGeom prst="rect">
            <a:avLst/>
          </a:prstGeom>
        </p:spPr>
      </p:pic>
    </p:spTree>
    <p:extLst>
      <p:ext uri="{BB962C8B-B14F-4D97-AF65-F5344CB8AC3E}">
        <p14:creationId xmlns:p14="http://schemas.microsoft.com/office/powerpoint/2010/main" val="2142518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2B99386-207C-438B-B9A6-9042D7024ADC}"/>
              </a:ext>
            </a:extLst>
          </p:cNvPr>
          <p:cNvSpPr/>
          <p:nvPr/>
        </p:nvSpPr>
        <p:spPr>
          <a:xfrm>
            <a:off x="6194939" y="1330801"/>
            <a:ext cx="2809285" cy="4113118"/>
          </a:xfrm>
          <a:prstGeom prst="roundRect">
            <a:avLst>
              <a:gd name="adj" fmla="val 0"/>
            </a:avLst>
          </a:prstGeom>
          <a:solidFill>
            <a:schemeClr val="bg1">
              <a:lumMod val="95000"/>
            </a:schemeClr>
          </a:solidFill>
          <a:ln>
            <a:no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Low" rtl="1"/>
            <a:endParaRPr lang="en-US" dirty="0">
              <a:solidFill>
                <a:schemeClr val="tx1">
                  <a:lumMod val="85000"/>
                  <a:lumOff val="15000"/>
                </a:schemeClr>
              </a:solidFill>
              <a:latin typeface="Shabnam" panose="020B0603030804020204" pitchFamily="34" charset="-78"/>
              <a:cs typeface="Shabnam" panose="020B0603030804020204" pitchFamily="34" charset="-78"/>
            </a:endParaRPr>
          </a:p>
        </p:txBody>
      </p:sp>
      <p:sp>
        <p:nvSpPr>
          <p:cNvPr id="3" name="Rectangle: Rounded Corners 2">
            <a:extLst>
              <a:ext uri="{FF2B5EF4-FFF2-40B4-BE49-F238E27FC236}">
                <a16:creationId xmlns:a16="http://schemas.microsoft.com/office/drawing/2014/main" id="{6233A3AE-BFA2-4CBC-BB56-CF7787DA782D}"/>
              </a:ext>
            </a:extLst>
          </p:cNvPr>
          <p:cNvSpPr/>
          <p:nvPr/>
        </p:nvSpPr>
        <p:spPr>
          <a:xfrm>
            <a:off x="808187" y="5022300"/>
            <a:ext cx="5305891" cy="434346"/>
          </a:xfrm>
          <a:prstGeom prst="roundRect">
            <a:avLst>
              <a:gd name="adj" fmla="val 0"/>
            </a:avLst>
          </a:prstGeom>
          <a:solidFill>
            <a:srgbClr val="2571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a:latin typeface="Shabnam" panose="020B0603030804020204" pitchFamily="34" charset="-78"/>
                <a:cs typeface="Shabnam" panose="020B0603030804020204" pitchFamily="34" charset="-78"/>
              </a:rPr>
              <a:t>پروژه های مسکونی</a:t>
            </a:r>
          </a:p>
        </p:txBody>
      </p:sp>
      <p:sp>
        <p:nvSpPr>
          <p:cNvPr id="4" name="TextBox 3">
            <a:extLst>
              <a:ext uri="{FF2B5EF4-FFF2-40B4-BE49-F238E27FC236}">
                <a16:creationId xmlns:a16="http://schemas.microsoft.com/office/drawing/2014/main" id="{870D4CBC-6646-0852-C432-557D900A335B}"/>
              </a:ext>
            </a:extLst>
          </p:cNvPr>
          <p:cNvSpPr txBox="1"/>
          <p:nvPr/>
        </p:nvSpPr>
        <p:spPr>
          <a:xfrm>
            <a:off x="6383212" y="1362802"/>
            <a:ext cx="2486526" cy="4081117"/>
          </a:xfrm>
          <a:prstGeom prst="rect">
            <a:avLst/>
          </a:prstGeom>
          <a:noFill/>
        </p:spPr>
        <p:txBody>
          <a:bodyPr wrap="square">
            <a:spAutoFit/>
          </a:bodyPr>
          <a:lstStyle/>
          <a:p>
            <a:pPr lvl="0" algn="justLow" rtl="1">
              <a:lnSpc>
                <a:spcPct val="120000"/>
              </a:lnSpc>
            </a:pPr>
            <a:r>
              <a:rPr lang="fa-IR" dirty="0">
                <a:solidFill>
                  <a:srgbClr val="257180"/>
                </a:solidFill>
                <a:latin typeface="Shabnam" panose="020B0603030804020204" pitchFamily="34" charset="-78"/>
                <a:cs typeface="Shabnam" panose="020B0603030804020204" pitchFamily="34" charset="-78"/>
              </a:rPr>
              <a:t>خانه یک حریم شخصی محسوب میشود و بعد از یک روز کاری پر فشار و تنش این انتظار میرود که انتظار داریم خانه ای داشته باشیم که بتوانیم در آن انرژی از دست رفته خود را بدست آورده و آرامش بگیریم و این موضوع پایه ی اصلی در طراحی دکوراسیون داخلی خانه محسوب میشود .</a:t>
            </a:r>
            <a:endParaRPr lang="en-US" sz="1600" dirty="0">
              <a:solidFill>
                <a:srgbClr val="257180"/>
              </a:solidFill>
              <a:latin typeface="Shabnam" panose="020B0603030804020204" pitchFamily="34" charset="-78"/>
              <a:cs typeface="Shabnam" panose="020B0603030804020204" pitchFamily="34" charset="-78"/>
            </a:endParaRPr>
          </a:p>
        </p:txBody>
      </p:sp>
      <p:sp>
        <p:nvSpPr>
          <p:cNvPr id="30" name="TextBox 29">
            <a:extLst>
              <a:ext uri="{FF2B5EF4-FFF2-40B4-BE49-F238E27FC236}">
                <a16:creationId xmlns:a16="http://schemas.microsoft.com/office/drawing/2014/main" id="{EDF2774A-970E-5FA1-8C1F-6433E9676AD4}"/>
              </a:ext>
            </a:extLst>
          </p:cNvPr>
          <p:cNvSpPr txBox="1"/>
          <p:nvPr/>
        </p:nvSpPr>
        <p:spPr>
          <a:xfrm>
            <a:off x="482034" y="273107"/>
            <a:ext cx="8604448" cy="400110"/>
          </a:xfrm>
          <a:prstGeom prst="rect">
            <a:avLst/>
          </a:prstGeom>
          <a:noFill/>
          <a:ln>
            <a:noFill/>
          </a:ln>
        </p:spPr>
        <p:txBody>
          <a:bodyPr wrap="square" rtlCol="0">
            <a:spAutoFit/>
          </a:bodyPr>
          <a:lstStyle/>
          <a:p>
            <a:pPr algn="ctr" rtl="1"/>
            <a:r>
              <a:rPr lang="fa-IR" sz="2000" b="1" dirty="0">
                <a:solidFill>
                  <a:srgbClr val="257180"/>
                </a:solidFill>
                <a:latin typeface="Shabnam" panose="020B0603030804020204" pitchFamily="34" charset="-78"/>
                <a:cs typeface="Shabnam" panose="020B0603030804020204" pitchFamily="34" charset="-78"/>
              </a:rPr>
              <a:t>دکوراسیون خانه</a:t>
            </a:r>
            <a:endParaRPr lang="en-US" sz="2000" b="1" dirty="0">
              <a:solidFill>
                <a:srgbClr val="257180"/>
              </a:solidFill>
              <a:latin typeface="Shabnam" panose="020B0603030804020204" pitchFamily="34" charset="-78"/>
              <a:cs typeface="Shabnam" panose="020B0603030804020204" pitchFamily="34" charset="-78"/>
            </a:endParaRPr>
          </a:p>
        </p:txBody>
      </p:sp>
      <p:sp>
        <p:nvSpPr>
          <p:cNvPr id="6" name="Rectangle 5">
            <a:extLst>
              <a:ext uri="{FF2B5EF4-FFF2-40B4-BE49-F238E27FC236}">
                <a16:creationId xmlns:a16="http://schemas.microsoft.com/office/drawing/2014/main" id="{5CC31DD1-D1D3-C0ED-0C76-BD0DC877B07A}"/>
              </a:ext>
            </a:extLst>
          </p:cNvPr>
          <p:cNvSpPr/>
          <p:nvPr/>
        </p:nvSpPr>
        <p:spPr>
          <a:xfrm>
            <a:off x="808187" y="1330802"/>
            <a:ext cx="5305891" cy="3441224"/>
          </a:xfrm>
          <a:prstGeom prst="rect">
            <a:avLst/>
          </a:prstGeom>
          <a:blipFill>
            <a:blip r:embed="rId2"/>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hlinkClick r:id="" action="ppaction://hlinkshowjump?jump=nextslide"/>
            <a:extLst>
              <a:ext uri="{FF2B5EF4-FFF2-40B4-BE49-F238E27FC236}">
                <a16:creationId xmlns:a16="http://schemas.microsoft.com/office/drawing/2014/main" id="{13081B38-B5C2-B6EA-CD46-A58C38978F6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1273508" y="6377392"/>
            <a:ext cx="382012" cy="382012"/>
          </a:xfrm>
          <a:prstGeom prst="rect">
            <a:avLst/>
          </a:prstGeom>
        </p:spPr>
      </p:pic>
      <p:pic>
        <p:nvPicPr>
          <p:cNvPr id="7" name="Picture 6">
            <a:hlinkClick r:id="rId4" action="ppaction://hlinksldjump"/>
            <a:extLst>
              <a:ext uri="{FF2B5EF4-FFF2-40B4-BE49-F238E27FC236}">
                <a16:creationId xmlns:a16="http://schemas.microsoft.com/office/drawing/2014/main" id="{3E89D17C-2F2B-D1CE-2F39-224473272AE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flipH="1">
            <a:off x="10236663" y="6377392"/>
            <a:ext cx="382012" cy="382012"/>
          </a:xfrm>
          <a:prstGeom prst="rect">
            <a:avLst/>
          </a:prstGeom>
        </p:spPr>
      </p:pic>
      <p:pic>
        <p:nvPicPr>
          <p:cNvPr id="27" name="Picture 26">
            <a:hlinkClick r:id="rId5" action="ppaction://hlinksldjump"/>
            <a:extLst>
              <a:ext uri="{FF2B5EF4-FFF2-40B4-BE49-F238E27FC236}">
                <a16:creationId xmlns:a16="http://schemas.microsoft.com/office/drawing/2014/main" id="{D1433272-3FC2-C3FF-75EC-8D9F3841B4E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99954" y="196177"/>
            <a:ext cx="640080" cy="640080"/>
          </a:xfrm>
          <a:prstGeom prst="rect">
            <a:avLst/>
          </a:prstGeom>
        </p:spPr>
      </p:pic>
      <p:sp>
        <p:nvSpPr>
          <p:cNvPr id="10" name="Rectangle: Rounded Corners 9">
            <a:hlinkClick r:id="rId7" action="ppaction://hlinksldjump"/>
            <a:extLst>
              <a:ext uri="{FF2B5EF4-FFF2-40B4-BE49-F238E27FC236}">
                <a16:creationId xmlns:a16="http://schemas.microsoft.com/office/drawing/2014/main" id="{5CA6A3EF-6EC1-D6A8-43F9-3A8302E11404}"/>
              </a:ext>
            </a:extLst>
          </p:cNvPr>
          <p:cNvSpPr/>
          <p:nvPr/>
        </p:nvSpPr>
        <p:spPr>
          <a:xfrm>
            <a:off x="9940413" y="1827820"/>
            <a:ext cx="2005781" cy="640080"/>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hlinkClick r:id="rId8" action="ppaction://hlinksldjump"/>
            <a:extLst>
              <a:ext uri="{FF2B5EF4-FFF2-40B4-BE49-F238E27FC236}">
                <a16:creationId xmlns:a16="http://schemas.microsoft.com/office/drawing/2014/main" id="{16C61E1B-2B04-28EE-FB8F-436EC3AD2702}"/>
              </a:ext>
            </a:extLst>
          </p:cNvPr>
          <p:cNvSpPr/>
          <p:nvPr/>
        </p:nvSpPr>
        <p:spPr>
          <a:xfrm>
            <a:off x="9945331" y="2688146"/>
            <a:ext cx="2005781" cy="640080"/>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hlinkClick r:id="rId9" action="ppaction://hlinksldjump"/>
            <a:extLst>
              <a:ext uri="{FF2B5EF4-FFF2-40B4-BE49-F238E27FC236}">
                <a16:creationId xmlns:a16="http://schemas.microsoft.com/office/drawing/2014/main" id="{205FCC5E-8DBF-D639-C07C-61028FBAB585}"/>
              </a:ext>
            </a:extLst>
          </p:cNvPr>
          <p:cNvSpPr/>
          <p:nvPr/>
        </p:nvSpPr>
        <p:spPr>
          <a:xfrm>
            <a:off x="9940412" y="3558300"/>
            <a:ext cx="2005781" cy="640080"/>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hlinkClick r:id="rId10" action="ppaction://hlinksldjump"/>
            <a:extLst>
              <a:ext uri="{FF2B5EF4-FFF2-40B4-BE49-F238E27FC236}">
                <a16:creationId xmlns:a16="http://schemas.microsoft.com/office/drawing/2014/main" id="{F2D8CE09-F28C-762E-59D8-A5654943AD1D}"/>
              </a:ext>
            </a:extLst>
          </p:cNvPr>
          <p:cNvSpPr/>
          <p:nvPr/>
        </p:nvSpPr>
        <p:spPr>
          <a:xfrm>
            <a:off x="9945328" y="4408792"/>
            <a:ext cx="2005781" cy="640080"/>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hlinkClick r:id="rId11" action="ppaction://hlinksldjump"/>
            <a:extLst>
              <a:ext uri="{FF2B5EF4-FFF2-40B4-BE49-F238E27FC236}">
                <a16:creationId xmlns:a16="http://schemas.microsoft.com/office/drawing/2014/main" id="{2919F947-9903-02C4-E2CC-F9BC8D53558C}"/>
              </a:ext>
            </a:extLst>
          </p:cNvPr>
          <p:cNvSpPr/>
          <p:nvPr/>
        </p:nvSpPr>
        <p:spPr>
          <a:xfrm>
            <a:off x="9940410" y="5278950"/>
            <a:ext cx="2005781" cy="640080"/>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hlinkClick r:id="rId5" action="ppaction://hlinksldjump"/>
            <a:extLst>
              <a:ext uri="{FF2B5EF4-FFF2-40B4-BE49-F238E27FC236}">
                <a16:creationId xmlns:a16="http://schemas.microsoft.com/office/drawing/2014/main" id="{42A9F5DF-EEE3-E861-69D8-2994E9AF74C6}"/>
              </a:ext>
            </a:extLst>
          </p:cNvPr>
          <p:cNvSpPr/>
          <p:nvPr/>
        </p:nvSpPr>
        <p:spPr>
          <a:xfrm>
            <a:off x="9940410" y="967494"/>
            <a:ext cx="2005781" cy="640080"/>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hlinkClick r:id="rId7" action="ppaction://hlinksldjump"/>
            <a:extLst>
              <a:ext uri="{FF2B5EF4-FFF2-40B4-BE49-F238E27FC236}">
                <a16:creationId xmlns:a16="http://schemas.microsoft.com/office/drawing/2014/main" id="{4A8EFA71-82A9-A7C4-1802-265F849ADEE1}"/>
              </a:ext>
            </a:extLst>
          </p:cNvPr>
          <p:cNvSpPr/>
          <p:nvPr/>
        </p:nvSpPr>
        <p:spPr>
          <a:xfrm>
            <a:off x="9945328" y="1832736"/>
            <a:ext cx="2005781" cy="640080"/>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hlinkClick r:id="rId8" action="ppaction://hlinksldjump"/>
            <a:extLst>
              <a:ext uri="{FF2B5EF4-FFF2-40B4-BE49-F238E27FC236}">
                <a16:creationId xmlns:a16="http://schemas.microsoft.com/office/drawing/2014/main" id="{AFDDD335-8118-B655-F8C9-56183871ACED}"/>
              </a:ext>
            </a:extLst>
          </p:cNvPr>
          <p:cNvSpPr/>
          <p:nvPr/>
        </p:nvSpPr>
        <p:spPr>
          <a:xfrm>
            <a:off x="9950246" y="2693062"/>
            <a:ext cx="2005781" cy="640080"/>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hlinkClick r:id="rId9" action="ppaction://hlinksldjump"/>
            <a:extLst>
              <a:ext uri="{FF2B5EF4-FFF2-40B4-BE49-F238E27FC236}">
                <a16:creationId xmlns:a16="http://schemas.microsoft.com/office/drawing/2014/main" id="{8C512C55-BAA0-4D26-6927-A5380F94C3AF}"/>
              </a:ext>
            </a:extLst>
          </p:cNvPr>
          <p:cNvSpPr/>
          <p:nvPr/>
        </p:nvSpPr>
        <p:spPr>
          <a:xfrm>
            <a:off x="9945327" y="3563216"/>
            <a:ext cx="2005781" cy="640080"/>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hlinkClick r:id="rId10" action="ppaction://hlinksldjump"/>
            <a:extLst>
              <a:ext uri="{FF2B5EF4-FFF2-40B4-BE49-F238E27FC236}">
                <a16:creationId xmlns:a16="http://schemas.microsoft.com/office/drawing/2014/main" id="{A4CCC2BF-2041-9613-8157-C40CBE710B29}"/>
              </a:ext>
            </a:extLst>
          </p:cNvPr>
          <p:cNvSpPr/>
          <p:nvPr/>
        </p:nvSpPr>
        <p:spPr>
          <a:xfrm>
            <a:off x="9950243" y="4413708"/>
            <a:ext cx="2005781" cy="640080"/>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Rounded Corners 19">
            <a:hlinkClick r:id="rId11" action="ppaction://hlinksldjump"/>
            <a:extLst>
              <a:ext uri="{FF2B5EF4-FFF2-40B4-BE49-F238E27FC236}">
                <a16:creationId xmlns:a16="http://schemas.microsoft.com/office/drawing/2014/main" id="{33151E8B-F721-1674-F891-30414F6F872C}"/>
              </a:ext>
            </a:extLst>
          </p:cNvPr>
          <p:cNvSpPr/>
          <p:nvPr/>
        </p:nvSpPr>
        <p:spPr>
          <a:xfrm>
            <a:off x="9945325" y="5283866"/>
            <a:ext cx="2005781" cy="640080"/>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hlinkClick r:id="rId5" action="ppaction://hlinksldjump"/>
            <a:extLst>
              <a:ext uri="{FF2B5EF4-FFF2-40B4-BE49-F238E27FC236}">
                <a16:creationId xmlns:a16="http://schemas.microsoft.com/office/drawing/2014/main" id="{ECB0E817-8040-3086-9759-B78B204B2963}"/>
              </a:ext>
            </a:extLst>
          </p:cNvPr>
          <p:cNvSpPr/>
          <p:nvPr/>
        </p:nvSpPr>
        <p:spPr>
          <a:xfrm>
            <a:off x="9945325" y="972410"/>
            <a:ext cx="2005781" cy="640080"/>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71708873"/>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up)">
                                      <p:cBhvr>
                                        <p:cTn id="11" dur="500"/>
                                        <p:tgtEl>
                                          <p:spTgt spid="6"/>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up)">
                                      <p:cBhvr>
                                        <p:cTn id="15" dur="500"/>
                                        <p:tgtEl>
                                          <p:spTgt spid="3"/>
                                        </p:tgtEl>
                                      </p:cBhvr>
                                    </p:animEffect>
                                  </p:childTnLst>
                                </p:cTn>
                              </p:par>
                            </p:childTnLst>
                          </p:cTn>
                        </p:par>
                        <p:par>
                          <p:cTn id="16" fill="hold">
                            <p:stCondLst>
                              <p:cond delay="1500"/>
                            </p:stCondLst>
                            <p:childTnLst>
                              <p:par>
                                <p:cTn id="17" presetID="22" presetClass="entr" presetSubtype="2"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right)">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30" grpId="0"/>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8788BF5-4780-9036-0287-275789573F91}"/>
              </a:ext>
            </a:extLst>
          </p:cNvPr>
          <p:cNvPicPr>
            <a:picLocks noChangeAspect="1"/>
          </p:cNvPicPr>
          <p:nvPr/>
        </p:nvPicPr>
        <p:blipFill>
          <a:blip r:embed="rId2">
            <a:extLst>
              <a:ext uri="{28A0092B-C50C-407E-A947-70E740481C1C}">
                <a14:useLocalDpi xmlns:a14="http://schemas.microsoft.com/office/drawing/2010/main" val="0"/>
              </a:ext>
            </a:extLst>
          </a:blip>
          <a:srcRect t="31285" b="31285"/>
          <a:stretch/>
        </p:blipFill>
        <p:spPr>
          <a:xfrm>
            <a:off x="0" y="0"/>
            <a:ext cx="12192000" cy="6858000"/>
          </a:xfrm>
          <a:prstGeom prst="rect">
            <a:avLst/>
          </a:prstGeom>
        </p:spPr>
      </p:pic>
    </p:spTree>
    <p:extLst>
      <p:ext uri="{BB962C8B-B14F-4D97-AF65-F5344CB8AC3E}">
        <p14:creationId xmlns:p14="http://schemas.microsoft.com/office/powerpoint/2010/main" val="35657047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8788BF5-4780-9036-0287-275789573F91}"/>
              </a:ext>
            </a:extLst>
          </p:cNvPr>
          <p:cNvPicPr>
            <a:picLocks noChangeAspect="1"/>
          </p:cNvPicPr>
          <p:nvPr/>
        </p:nvPicPr>
        <p:blipFill>
          <a:blip r:embed="rId2">
            <a:extLst>
              <a:ext uri="{28A0092B-C50C-407E-A947-70E740481C1C}">
                <a14:useLocalDpi xmlns:a14="http://schemas.microsoft.com/office/drawing/2010/main" val="0"/>
              </a:ext>
            </a:extLst>
          </a:blip>
          <a:srcRect t="10601" b="10601"/>
          <a:stretch/>
        </p:blipFill>
        <p:spPr>
          <a:xfrm>
            <a:off x="0" y="0"/>
            <a:ext cx="12192000" cy="6858000"/>
          </a:xfrm>
          <a:prstGeom prst="rect">
            <a:avLst/>
          </a:prstGeom>
        </p:spPr>
      </p:pic>
    </p:spTree>
    <p:extLst>
      <p:ext uri="{BB962C8B-B14F-4D97-AF65-F5344CB8AC3E}">
        <p14:creationId xmlns:p14="http://schemas.microsoft.com/office/powerpoint/2010/main" val="13003518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8788BF5-4780-9036-0287-275789573F91}"/>
              </a:ext>
            </a:extLst>
          </p:cNvPr>
          <p:cNvPicPr>
            <a:picLocks noChangeAspect="1"/>
          </p:cNvPicPr>
          <p:nvPr/>
        </p:nvPicPr>
        <p:blipFill>
          <a:blip r:embed="rId2">
            <a:extLst>
              <a:ext uri="{28A0092B-C50C-407E-A947-70E740481C1C}">
                <a14:useLocalDpi xmlns:a14="http://schemas.microsoft.com/office/drawing/2010/main" val="0"/>
              </a:ext>
            </a:extLst>
          </a:blip>
          <a:srcRect t="31285" b="31285"/>
          <a:stretch/>
        </p:blipFill>
        <p:spPr>
          <a:xfrm>
            <a:off x="0" y="0"/>
            <a:ext cx="12192000" cy="6858000"/>
          </a:xfrm>
          <a:prstGeom prst="rect">
            <a:avLst/>
          </a:prstGeom>
        </p:spPr>
      </p:pic>
    </p:spTree>
    <p:extLst>
      <p:ext uri="{BB962C8B-B14F-4D97-AF65-F5344CB8AC3E}">
        <p14:creationId xmlns:p14="http://schemas.microsoft.com/office/powerpoint/2010/main" val="26446934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8788BF5-4780-9036-0287-275789573F91}"/>
              </a:ext>
            </a:extLst>
          </p:cNvPr>
          <p:cNvPicPr>
            <a:picLocks noChangeAspect="1"/>
          </p:cNvPicPr>
          <p:nvPr/>
        </p:nvPicPr>
        <p:blipFill>
          <a:blip r:embed="rId2">
            <a:extLst>
              <a:ext uri="{28A0092B-C50C-407E-A947-70E740481C1C}">
                <a14:useLocalDpi xmlns:a14="http://schemas.microsoft.com/office/drawing/2010/main" val="0"/>
              </a:ext>
            </a:extLst>
          </a:blip>
          <a:srcRect t="31250" b="31250"/>
          <a:stretch/>
        </p:blipFill>
        <p:spPr>
          <a:xfrm>
            <a:off x="0" y="0"/>
            <a:ext cx="12192000" cy="6858000"/>
          </a:xfrm>
          <a:prstGeom prst="rect">
            <a:avLst/>
          </a:prstGeom>
        </p:spPr>
      </p:pic>
    </p:spTree>
    <p:extLst>
      <p:ext uri="{BB962C8B-B14F-4D97-AF65-F5344CB8AC3E}">
        <p14:creationId xmlns:p14="http://schemas.microsoft.com/office/powerpoint/2010/main" val="27554078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9598EED3-27E7-BDF3-8772-87B4F403B3CC}"/>
              </a:ext>
            </a:extLst>
          </p:cNvPr>
          <p:cNvSpPr/>
          <p:nvPr/>
        </p:nvSpPr>
        <p:spPr>
          <a:xfrm>
            <a:off x="6194937" y="1343529"/>
            <a:ext cx="2809285" cy="4113118"/>
          </a:xfrm>
          <a:prstGeom prst="roundRect">
            <a:avLst>
              <a:gd name="adj" fmla="val 0"/>
            </a:avLst>
          </a:prstGeom>
          <a:solidFill>
            <a:schemeClr val="bg1">
              <a:lumMod val="95000"/>
            </a:schemeClr>
          </a:solidFill>
          <a:ln>
            <a:no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Low" rtl="1"/>
            <a:endParaRPr lang="en-US" dirty="0">
              <a:solidFill>
                <a:schemeClr val="tx1">
                  <a:lumMod val="85000"/>
                  <a:lumOff val="15000"/>
                </a:schemeClr>
              </a:solidFill>
              <a:latin typeface="Shabnam" panose="020B0603030804020204" pitchFamily="34" charset="-78"/>
              <a:cs typeface="Shabnam" panose="020B0603030804020204" pitchFamily="34" charset="-78"/>
            </a:endParaRPr>
          </a:p>
        </p:txBody>
      </p:sp>
      <p:sp>
        <p:nvSpPr>
          <p:cNvPr id="4" name="Rectangle: Rounded Corners 3">
            <a:extLst>
              <a:ext uri="{FF2B5EF4-FFF2-40B4-BE49-F238E27FC236}">
                <a16:creationId xmlns:a16="http://schemas.microsoft.com/office/drawing/2014/main" id="{2F6882B4-9603-F293-08A9-35D7B8E9C171}"/>
              </a:ext>
            </a:extLst>
          </p:cNvPr>
          <p:cNvSpPr/>
          <p:nvPr/>
        </p:nvSpPr>
        <p:spPr>
          <a:xfrm>
            <a:off x="781291" y="5022300"/>
            <a:ext cx="5305891" cy="434346"/>
          </a:xfrm>
          <a:prstGeom prst="roundRect">
            <a:avLst>
              <a:gd name="adj" fmla="val 0"/>
            </a:avLst>
          </a:prstGeom>
          <a:solidFill>
            <a:srgbClr val="2571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a:latin typeface="Shabnam" panose="020B0603030804020204" pitchFamily="34" charset="-78"/>
                <a:cs typeface="Shabnam" panose="020B0603030804020204" pitchFamily="34" charset="-78"/>
              </a:rPr>
              <a:t>طراحی ویلا</a:t>
            </a:r>
          </a:p>
        </p:txBody>
      </p:sp>
      <p:sp>
        <p:nvSpPr>
          <p:cNvPr id="5" name="TextBox 4">
            <a:extLst>
              <a:ext uri="{FF2B5EF4-FFF2-40B4-BE49-F238E27FC236}">
                <a16:creationId xmlns:a16="http://schemas.microsoft.com/office/drawing/2014/main" id="{061F33D8-72DB-F500-AB1F-1C4012AAD7CF}"/>
              </a:ext>
            </a:extLst>
          </p:cNvPr>
          <p:cNvSpPr txBox="1"/>
          <p:nvPr/>
        </p:nvSpPr>
        <p:spPr>
          <a:xfrm>
            <a:off x="6356316" y="1362802"/>
            <a:ext cx="2486526" cy="4358116"/>
          </a:xfrm>
          <a:prstGeom prst="rect">
            <a:avLst/>
          </a:prstGeom>
          <a:noFill/>
        </p:spPr>
        <p:txBody>
          <a:bodyPr wrap="square">
            <a:spAutoFit/>
          </a:bodyPr>
          <a:lstStyle/>
          <a:p>
            <a:pPr lvl="0" algn="justLow" rtl="1">
              <a:lnSpc>
                <a:spcPct val="120000"/>
              </a:lnSpc>
            </a:pPr>
            <a:r>
              <a:rPr lang="fa-IR" sz="1650" dirty="0">
                <a:solidFill>
                  <a:srgbClr val="257180"/>
                </a:solidFill>
                <a:latin typeface="Shabnam" panose="020B0603030804020204" pitchFamily="34" charset="-78"/>
                <a:cs typeface="Shabnam" panose="020B0603030804020204" pitchFamily="34" charset="-78"/>
              </a:rPr>
              <a:t>امروزه به ساختمانی ویلا گفته میشود که در یک یا دو طبقه ساخته و از چهار طرف آزاد باشد و امکان نما سازی و نورگیری داشته باشد و اکثرا به عنوان اقامت گاهی برای آخر هفته و یا تعطیلات است که بیشتر در پیرامون شهرها و یا ییلاق ها ساخته میشوند که در برخی شهرها قوانینی برای ساخت و طراحی ویلاها در داخل شهر ها به وجود آمده است .</a:t>
            </a:r>
          </a:p>
          <a:p>
            <a:pPr lvl="0" algn="just" rtl="1">
              <a:lnSpc>
                <a:spcPct val="120000"/>
              </a:lnSpc>
            </a:pPr>
            <a:endParaRPr lang="fa-IR" sz="1650" dirty="0">
              <a:solidFill>
                <a:srgbClr val="257180"/>
              </a:solidFill>
              <a:latin typeface="Shabnam" panose="020B0603030804020204" pitchFamily="34" charset="-78"/>
              <a:cs typeface="Shabnam" panose="020B0603030804020204" pitchFamily="34" charset="-78"/>
            </a:endParaRPr>
          </a:p>
        </p:txBody>
      </p:sp>
      <p:sp>
        <p:nvSpPr>
          <p:cNvPr id="6" name="TextBox 5">
            <a:extLst>
              <a:ext uri="{FF2B5EF4-FFF2-40B4-BE49-F238E27FC236}">
                <a16:creationId xmlns:a16="http://schemas.microsoft.com/office/drawing/2014/main" id="{EA92BF3A-69D0-3D3D-21E4-3002793114E4}"/>
              </a:ext>
            </a:extLst>
          </p:cNvPr>
          <p:cNvSpPr txBox="1"/>
          <p:nvPr/>
        </p:nvSpPr>
        <p:spPr>
          <a:xfrm>
            <a:off x="482034" y="219317"/>
            <a:ext cx="8604448" cy="707886"/>
          </a:xfrm>
          <a:prstGeom prst="rect">
            <a:avLst/>
          </a:prstGeom>
          <a:noFill/>
          <a:ln>
            <a:noFill/>
          </a:ln>
        </p:spPr>
        <p:txBody>
          <a:bodyPr wrap="square" rtlCol="0">
            <a:spAutoFit/>
          </a:bodyPr>
          <a:lstStyle/>
          <a:p>
            <a:pPr algn="ctr" rtl="1"/>
            <a:r>
              <a:rPr lang="fa-IR" sz="2000" b="1" dirty="0">
                <a:solidFill>
                  <a:srgbClr val="257180"/>
                </a:solidFill>
                <a:latin typeface="Shabnam" panose="020B0603030804020204" pitchFamily="34" charset="-78"/>
                <a:cs typeface="Shabnam" panose="020B0603030804020204" pitchFamily="34" charset="-78"/>
              </a:rPr>
              <a:t>طراحی ویلا</a:t>
            </a:r>
          </a:p>
          <a:p>
            <a:pPr algn="ctr" rtl="1"/>
            <a:endParaRPr lang="en-US" sz="2000" b="1" dirty="0">
              <a:solidFill>
                <a:srgbClr val="257180"/>
              </a:solidFill>
              <a:latin typeface="Shabnam" panose="020B0603030804020204" pitchFamily="34" charset="-78"/>
              <a:cs typeface="Shabnam" panose="020B0603030804020204" pitchFamily="34" charset="-78"/>
            </a:endParaRPr>
          </a:p>
        </p:txBody>
      </p:sp>
      <p:sp>
        <p:nvSpPr>
          <p:cNvPr id="7" name="Rectangle 6">
            <a:extLst>
              <a:ext uri="{FF2B5EF4-FFF2-40B4-BE49-F238E27FC236}">
                <a16:creationId xmlns:a16="http://schemas.microsoft.com/office/drawing/2014/main" id="{3F35B090-071C-D52D-E60D-91570EAE8022}"/>
              </a:ext>
            </a:extLst>
          </p:cNvPr>
          <p:cNvSpPr/>
          <p:nvPr/>
        </p:nvSpPr>
        <p:spPr>
          <a:xfrm>
            <a:off x="781291" y="1330802"/>
            <a:ext cx="5305891" cy="3441224"/>
          </a:xfrm>
          <a:prstGeom prst="rect">
            <a:avLst/>
          </a:prstGeom>
          <a:blipFill>
            <a:blip r:embed="rId2"/>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hlinkClick r:id="" action="ppaction://hlinkshowjump?jump=nextslide"/>
            <a:extLst>
              <a:ext uri="{FF2B5EF4-FFF2-40B4-BE49-F238E27FC236}">
                <a16:creationId xmlns:a16="http://schemas.microsoft.com/office/drawing/2014/main" id="{477CD05B-7C69-2DE4-3DEC-3FE606E0AF9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1273508" y="6377392"/>
            <a:ext cx="382012" cy="382012"/>
          </a:xfrm>
          <a:prstGeom prst="rect">
            <a:avLst/>
          </a:prstGeom>
        </p:spPr>
      </p:pic>
      <p:pic>
        <p:nvPicPr>
          <p:cNvPr id="8" name="Picture 7">
            <a:hlinkClick r:id="rId4" action="ppaction://hlinksldjump"/>
            <a:extLst>
              <a:ext uri="{FF2B5EF4-FFF2-40B4-BE49-F238E27FC236}">
                <a16:creationId xmlns:a16="http://schemas.microsoft.com/office/drawing/2014/main" id="{00CC46DE-BE68-4A71-448A-EFCD199B35F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flipH="1">
            <a:off x="10236663" y="6377392"/>
            <a:ext cx="382012" cy="382012"/>
          </a:xfrm>
          <a:prstGeom prst="rect">
            <a:avLst/>
          </a:prstGeom>
        </p:spPr>
      </p:pic>
      <p:pic>
        <p:nvPicPr>
          <p:cNvPr id="10" name="Picture 9">
            <a:hlinkClick r:id="rId5" action="ppaction://hlinksldjump"/>
            <a:extLst>
              <a:ext uri="{FF2B5EF4-FFF2-40B4-BE49-F238E27FC236}">
                <a16:creationId xmlns:a16="http://schemas.microsoft.com/office/drawing/2014/main" id="{3BE47468-0E11-3DAA-C8A3-C3CD249EA44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99954" y="196177"/>
            <a:ext cx="640080" cy="640080"/>
          </a:xfrm>
          <a:prstGeom prst="rect">
            <a:avLst/>
          </a:prstGeom>
        </p:spPr>
      </p:pic>
      <p:sp>
        <p:nvSpPr>
          <p:cNvPr id="11" name="Rectangle: Rounded Corners 10">
            <a:hlinkClick r:id="rId7" action="ppaction://hlinksldjump"/>
            <a:extLst>
              <a:ext uri="{FF2B5EF4-FFF2-40B4-BE49-F238E27FC236}">
                <a16:creationId xmlns:a16="http://schemas.microsoft.com/office/drawing/2014/main" id="{C6B1B897-217C-F316-2875-B4F7D520611B}"/>
              </a:ext>
            </a:extLst>
          </p:cNvPr>
          <p:cNvSpPr/>
          <p:nvPr/>
        </p:nvSpPr>
        <p:spPr>
          <a:xfrm>
            <a:off x="9945328" y="1832736"/>
            <a:ext cx="2005781" cy="640080"/>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hlinkClick r:id="rId8" action="ppaction://hlinksldjump"/>
            <a:extLst>
              <a:ext uri="{FF2B5EF4-FFF2-40B4-BE49-F238E27FC236}">
                <a16:creationId xmlns:a16="http://schemas.microsoft.com/office/drawing/2014/main" id="{BF7B42B4-26F9-C866-2471-D308E8D89F97}"/>
              </a:ext>
            </a:extLst>
          </p:cNvPr>
          <p:cNvSpPr/>
          <p:nvPr/>
        </p:nvSpPr>
        <p:spPr>
          <a:xfrm>
            <a:off x="9950246" y="2693062"/>
            <a:ext cx="2005781" cy="640080"/>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hlinkClick r:id="rId9" action="ppaction://hlinksldjump"/>
            <a:extLst>
              <a:ext uri="{FF2B5EF4-FFF2-40B4-BE49-F238E27FC236}">
                <a16:creationId xmlns:a16="http://schemas.microsoft.com/office/drawing/2014/main" id="{0AEDA680-F1B2-9ECF-BF53-0C1484DCDE5A}"/>
              </a:ext>
            </a:extLst>
          </p:cNvPr>
          <p:cNvSpPr/>
          <p:nvPr/>
        </p:nvSpPr>
        <p:spPr>
          <a:xfrm>
            <a:off x="9945327" y="3563216"/>
            <a:ext cx="2005781" cy="640080"/>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hlinkClick r:id="rId10" action="ppaction://hlinksldjump"/>
            <a:extLst>
              <a:ext uri="{FF2B5EF4-FFF2-40B4-BE49-F238E27FC236}">
                <a16:creationId xmlns:a16="http://schemas.microsoft.com/office/drawing/2014/main" id="{D8B7CC34-E499-444F-C750-3D8B28F89ED2}"/>
              </a:ext>
            </a:extLst>
          </p:cNvPr>
          <p:cNvSpPr/>
          <p:nvPr/>
        </p:nvSpPr>
        <p:spPr>
          <a:xfrm>
            <a:off x="9950243" y="4413708"/>
            <a:ext cx="2005781" cy="640080"/>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hlinkClick r:id="rId11" action="ppaction://hlinksldjump"/>
            <a:extLst>
              <a:ext uri="{FF2B5EF4-FFF2-40B4-BE49-F238E27FC236}">
                <a16:creationId xmlns:a16="http://schemas.microsoft.com/office/drawing/2014/main" id="{EB2BDCA1-B886-26D3-F63F-7A7632BD5D9F}"/>
              </a:ext>
            </a:extLst>
          </p:cNvPr>
          <p:cNvSpPr/>
          <p:nvPr/>
        </p:nvSpPr>
        <p:spPr>
          <a:xfrm>
            <a:off x="9945325" y="5283866"/>
            <a:ext cx="2005781" cy="640080"/>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hlinkClick r:id="rId5" action="ppaction://hlinksldjump"/>
            <a:extLst>
              <a:ext uri="{FF2B5EF4-FFF2-40B4-BE49-F238E27FC236}">
                <a16:creationId xmlns:a16="http://schemas.microsoft.com/office/drawing/2014/main" id="{96B0F523-C60C-0D89-DAC5-0C63C74F72C8}"/>
              </a:ext>
            </a:extLst>
          </p:cNvPr>
          <p:cNvSpPr/>
          <p:nvPr/>
        </p:nvSpPr>
        <p:spPr>
          <a:xfrm>
            <a:off x="9945325" y="972410"/>
            <a:ext cx="2005781" cy="640080"/>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37331637"/>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500"/>
                                        <p:tgtEl>
                                          <p:spTgt spid="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up)">
                                      <p:cBhvr>
                                        <p:cTn id="15" dur="500"/>
                                        <p:tgtEl>
                                          <p:spTgt spid="4"/>
                                        </p:tgtEl>
                                      </p:cBhvr>
                                    </p:animEffect>
                                  </p:childTnLst>
                                </p:cTn>
                              </p:par>
                            </p:childTnLst>
                          </p:cTn>
                        </p:par>
                        <p:par>
                          <p:cTn id="16" fill="hold">
                            <p:stCondLst>
                              <p:cond delay="1500"/>
                            </p:stCondLst>
                            <p:childTnLst>
                              <p:par>
                                <p:cTn id="17" presetID="22" presetClass="entr" presetSubtype="2"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right)">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1A9630C-D7CE-7599-5545-D84B13F659BE}"/>
              </a:ext>
            </a:extLst>
          </p:cNvPr>
          <p:cNvSpPr txBox="1"/>
          <p:nvPr/>
        </p:nvSpPr>
        <p:spPr>
          <a:xfrm>
            <a:off x="482034" y="219317"/>
            <a:ext cx="8604448" cy="400110"/>
          </a:xfrm>
          <a:prstGeom prst="rect">
            <a:avLst/>
          </a:prstGeom>
          <a:noFill/>
          <a:ln>
            <a:noFill/>
          </a:ln>
        </p:spPr>
        <p:txBody>
          <a:bodyPr wrap="square" rtlCol="0">
            <a:spAutoFit/>
          </a:bodyPr>
          <a:lstStyle/>
          <a:p>
            <a:pPr algn="ctr" rtl="1"/>
            <a:r>
              <a:rPr lang="fa-IR" sz="2000" b="1" dirty="0">
                <a:solidFill>
                  <a:srgbClr val="257180"/>
                </a:solidFill>
                <a:latin typeface="Shabnam" panose="020B0603030804020204" pitchFamily="34" charset="-78"/>
                <a:cs typeface="Shabnam" panose="020B0603030804020204" pitchFamily="34" charset="-78"/>
              </a:rPr>
              <a:t>طراحی ویلا</a:t>
            </a:r>
          </a:p>
        </p:txBody>
      </p:sp>
      <p:sp>
        <p:nvSpPr>
          <p:cNvPr id="3" name="Rectangle: Rounded Corners 2">
            <a:extLst>
              <a:ext uri="{FF2B5EF4-FFF2-40B4-BE49-F238E27FC236}">
                <a16:creationId xmlns:a16="http://schemas.microsoft.com/office/drawing/2014/main" id="{567E474C-4EB3-495A-FE4B-3A039155EF95}"/>
              </a:ext>
            </a:extLst>
          </p:cNvPr>
          <p:cNvSpPr/>
          <p:nvPr/>
        </p:nvSpPr>
        <p:spPr>
          <a:xfrm>
            <a:off x="403068" y="4560047"/>
            <a:ext cx="4321419" cy="702237"/>
          </a:xfrm>
          <a:prstGeom prst="roundRect">
            <a:avLst>
              <a:gd name="adj" fmla="val 0"/>
            </a:avLst>
          </a:prstGeom>
          <a:solidFill>
            <a:srgbClr val="2571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600" dirty="0">
                <a:solidFill>
                  <a:schemeClr val="bg1"/>
                </a:solidFill>
                <a:latin typeface="Shabnam" panose="020B0603030804020204" pitchFamily="34" charset="-78"/>
                <a:cs typeface="Shabnam" panose="020B0603030804020204" pitchFamily="34" charset="-78"/>
              </a:rPr>
              <a:t>طراحی ویلای دماوند</a:t>
            </a:r>
          </a:p>
        </p:txBody>
      </p:sp>
      <p:sp>
        <p:nvSpPr>
          <p:cNvPr id="4" name="Rectangle: Rounded Corners 3">
            <a:extLst>
              <a:ext uri="{FF2B5EF4-FFF2-40B4-BE49-F238E27FC236}">
                <a16:creationId xmlns:a16="http://schemas.microsoft.com/office/drawing/2014/main" id="{36E79632-D921-A637-6F4A-BC1895951CC7}"/>
              </a:ext>
            </a:extLst>
          </p:cNvPr>
          <p:cNvSpPr/>
          <p:nvPr/>
        </p:nvSpPr>
        <p:spPr>
          <a:xfrm>
            <a:off x="4934279" y="4560048"/>
            <a:ext cx="4321419" cy="702236"/>
          </a:xfrm>
          <a:prstGeom prst="roundRect">
            <a:avLst>
              <a:gd name="adj" fmla="val 0"/>
            </a:avLst>
          </a:prstGeom>
          <a:solidFill>
            <a:srgbClr val="2571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600" dirty="0">
                <a:solidFill>
                  <a:schemeClr val="bg1"/>
                </a:solidFill>
                <a:latin typeface="Shabnam" panose="020B0603030804020204" pitchFamily="34" charset="-78"/>
                <a:cs typeface="Shabnam" panose="020B0603030804020204" pitchFamily="34" charset="-78"/>
              </a:rPr>
              <a:t>طراحی ویلای نوشهر</a:t>
            </a:r>
          </a:p>
        </p:txBody>
      </p:sp>
      <p:sp>
        <p:nvSpPr>
          <p:cNvPr id="5" name="Rectangle 4">
            <a:extLst>
              <a:ext uri="{FF2B5EF4-FFF2-40B4-BE49-F238E27FC236}">
                <a16:creationId xmlns:a16="http://schemas.microsoft.com/office/drawing/2014/main" id="{CE558240-4881-ED1C-97F3-0BAAFF478E11}"/>
              </a:ext>
            </a:extLst>
          </p:cNvPr>
          <p:cNvSpPr/>
          <p:nvPr/>
        </p:nvSpPr>
        <p:spPr>
          <a:xfrm>
            <a:off x="402024" y="1484945"/>
            <a:ext cx="4322463" cy="287892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B5E84B7F-B4D3-9041-C602-7AA8A69E7E98}"/>
              </a:ext>
            </a:extLst>
          </p:cNvPr>
          <p:cNvSpPr/>
          <p:nvPr/>
        </p:nvSpPr>
        <p:spPr>
          <a:xfrm>
            <a:off x="403068" y="1314449"/>
            <a:ext cx="4321419" cy="3049419"/>
          </a:xfrm>
          <a:prstGeom prst="rect">
            <a:avLst/>
          </a:prstGeom>
          <a:blipFill>
            <a:blip r:embed="rId2"/>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305FF44-8D72-3F72-3E3B-B1EB875EE2B5}"/>
              </a:ext>
            </a:extLst>
          </p:cNvPr>
          <p:cNvSpPr/>
          <p:nvPr/>
        </p:nvSpPr>
        <p:spPr>
          <a:xfrm>
            <a:off x="4934279" y="1314449"/>
            <a:ext cx="4321419" cy="3049419"/>
          </a:xfrm>
          <a:prstGeom prst="rect">
            <a:avLst/>
          </a:prstGeom>
          <a:blipFill>
            <a:blip r:embed="rId3"/>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hlinkClick r:id="" action="ppaction://hlinkshowjump?jump=nextslide"/>
            <a:extLst>
              <a:ext uri="{FF2B5EF4-FFF2-40B4-BE49-F238E27FC236}">
                <a16:creationId xmlns:a16="http://schemas.microsoft.com/office/drawing/2014/main" id="{2B3C8D31-798F-B402-65B5-E44F6502E195}"/>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1273508" y="6377392"/>
            <a:ext cx="382012" cy="382012"/>
          </a:xfrm>
          <a:prstGeom prst="rect">
            <a:avLst/>
          </a:prstGeom>
        </p:spPr>
      </p:pic>
      <p:pic>
        <p:nvPicPr>
          <p:cNvPr id="9" name="Picture 8">
            <a:hlinkClick r:id="" action="ppaction://hlinkshowjump?jump=previousslide"/>
            <a:extLst>
              <a:ext uri="{FF2B5EF4-FFF2-40B4-BE49-F238E27FC236}">
                <a16:creationId xmlns:a16="http://schemas.microsoft.com/office/drawing/2014/main" id="{00718BC4-4D0E-5B81-992F-E1AE8A13294D}"/>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flipH="1">
            <a:off x="10236663" y="6377392"/>
            <a:ext cx="382012" cy="382012"/>
          </a:xfrm>
          <a:prstGeom prst="rect">
            <a:avLst/>
          </a:prstGeom>
        </p:spPr>
      </p:pic>
      <p:pic>
        <p:nvPicPr>
          <p:cNvPr id="11" name="Picture 10">
            <a:hlinkClick r:id="rId5" action="ppaction://hlinksldjump"/>
            <a:extLst>
              <a:ext uri="{FF2B5EF4-FFF2-40B4-BE49-F238E27FC236}">
                <a16:creationId xmlns:a16="http://schemas.microsoft.com/office/drawing/2014/main" id="{85D9A5C2-C23D-D0BA-27D7-8462552796E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99954" y="196177"/>
            <a:ext cx="640080" cy="640080"/>
          </a:xfrm>
          <a:prstGeom prst="rect">
            <a:avLst/>
          </a:prstGeom>
        </p:spPr>
      </p:pic>
      <p:sp>
        <p:nvSpPr>
          <p:cNvPr id="12" name="Rectangle: Rounded Corners 11">
            <a:hlinkClick r:id="rId7" action="ppaction://hlinksldjump"/>
            <a:extLst>
              <a:ext uri="{FF2B5EF4-FFF2-40B4-BE49-F238E27FC236}">
                <a16:creationId xmlns:a16="http://schemas.microsoft.com/office/drawing/2014/main" id="{940052DA-BBAE-8C24-B5D1-4A42BB97F3DA}"/>
              </a:ext>
            </a:extLst>
          </p:cNvPr>
          <p:cNvSpPr/>
          <p:nvPr/>
        </p:nvSpPr>
        <p:spPr>
          <a:xfrm>
            <a:off x="9945328" y="1832736"/>
            <a:ext cx="2005781" cy="640080"/>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hlinkClick r:id="rId8" action="ppaction://hlinksldjump"/>
            <a:extLst>
              <a:ext uri="{FF2B5EF4-FFF2-40B4-BE49-F238E27FC236}">
                <a16:creationId xmlns:a16="http://schemas.microsoft.com/office/drawing/2014/main" id="{4EEB50A1-097D-DC54-2421-7E82631A13AC}"/>
              </a:ext>
            </a:extLst>
          </p:cNvPr>
          <p:cNvSpPr/>
          <p:nvPr/>
        </p:nvSpPr>
        <p:spPr>
          <a:xfrm>
            <a:off x="9950246" y="2693062"/>
            <a:ext cx="2005781" cy="640080"/>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hlinkClick r:id="rId9" action="ppaction://hlinksldjump"/>
            <a:extLst>
              <a:ext uri="{FF2B5EF4-FFF2-40B4-BE49-F238E27FC236}">
                <a16:creationId xmlns:a16="http://schemas.microsoft.com/office/drawing/2014/main" id="{BC60CBB4-BC40-B0F8-FBE2-86D2D3D55069}"/>
              </a:ext>
            </a:extLst>
          </p:cNvPr>
          <p:cNvSpPr/>
          <p:nvPr/>
        </p:nvSpPr>
        <p:spPr>
          <a:xfrm>
            <a:off x="9945327" y="3563216"/>
            <a:ext cx="2005781" cy="640080"/>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hlinkClick r:id="rId10" action="ppaction://hlinksldjump"/>
            <a:extLst>
              <a:ext uri="{FF2B5EF4-FFF2-40B4-BE49-F238E27FC236}">
                <a16:creationId xmlns:a16="http://schemas.microsoft.com/office/drawing/2014/main" id="{132F0247-08E4-6891-5C5A-0C109131F44C}"/>
              </a:ext>
            </a:extLst>
          </p:cNvPr>
          <p:cNvSpPr/>
          <p:nvPr/>
        </p:nvSpPr>
        <p:spPr>
          <a:xfrm>
            <a:off x="9950243" y="4413708"/>
            <a:ext cx="2005781" cy="640080"/>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hlinkClick r:id="rId11" action="ppaction://hlinksldjump"/>
            <a:extLst>
              <a:ext uri="{FF2B5EF4-FFF2-40B4-BE49-F238E27FC236}">
                <a16:creationId xmlns:a16="http://schemas.microsoft.com/office/drawing/2014/main" id="{2E4477A9-1940-88FD-CD9A-C5C8AD3DFB91}"/>
              </a:ext>
            </a:extLst>
          </p:cNvPr>
          <p:cNvSpPr/>
          <p:nvPr/>
        </p:nvSpPr>
        <p:spPr>
          <a:xfrm>
            <a:off x="9945325" y="5283866"/>
            <a:ext cx="2005781" cy="640080"/>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hlinkClick r:id="rId5" action="ppaction://hlinksldjump"/>
            <a:extLst>
              <a:ext uri="{FF2B5EF4-FFF2-40B4-BE49-F238E27FC236}">
                <a16:creationId xmlns:a16="http://schemas.microsoft.com/office/drawing/2014/main" id="{03513490-6BB9-CE4C-4CCF-3A7D7F0E08A7}"/>
              </a:ext>
            </a:extLst>
          </p:cNvPr>
          <p:cNvSpPr/>
          <p:nvPr/>
        </p:nvSpPr>
        <p:spPr>
          <a:xfrm>
            <a:off x="9945325" y="972410"/>
            <a:ext cx="2005781" cy="640080"/>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0831987"/>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up)">
                                      <p:cBhvr>
                                        <p:cTn id="11" dur="500"/>
                                        <p:tgtEl>
                                          <p:spTgt spid="6"/>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up)">
                                      <p:cBhvr>
                                        <p:cTn id="15" dur="500"/>
                                        <p:tgtEl>
                                          <p:spTgt spid="3"/>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up)">
                                      <p:cBhvr>
                                        <p:cTn id="19" dur="500"/>
                                        <p:tgtEl>
                                          <p:spTgt spid="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up)">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6" grpId="0" animBg="1"/>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3">
            <a:extLst>
              <a:ext uri="{FF2B5EF4-FFF2-40B4-BE49-F238E27FC236}">
                <a16:creationId xmlns:a16="http://schemas.microsoft.com/office/drawing/2014/main" id="{18EC26AC-408B-83A4-16E4-1C9E5951F14B}"/>
              </a:ext>
            </a:extLst>
          </p:cNvPr>
          <p:cNvSpPr/>
          <p:nvPr/>
        </p:nvSpPr>
        <p:spPr>
          <a:xfrm>
            <a:off x="1051527" y="963188"/>
            <a:ext cx="2207512" cy="2308934"/>
          </a:xfrm>
          <a:prstGeom prst="roundRect">
            <a:avLst>
              <a:gd name="adj" fmla="val 3866"/>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3" name="TextBox 2">
            <a:extLst>
              <a:ext uri="{FF2B5EF4-FFF2-40B4-BE49-F238E27FC236}">
                <a16:creationId xmlns:a16="http://schemas.microsoft.com/office/drawing/2014/main" id="{8EDF2923-B99C-91E0-830E-DF10F6B31655}"/>
              </a:ext>
            </a:extLst>
          </p:cNvPr>
          <p:cNvSpPr txBox="1"/>
          <p:nvPr/>
        </p:nvSpPr>
        <p:spPr>
          <a:xfrm>
            <a:off x="1254732" y="2875895"/>
            <a:ext cx="1801101" cy="369332"/>
          </a:xfrm>
          <a:prstGeom prst="rect">
            <a:avLst/>
          </a:prstGeom>
          <a:noFill/>
        </p:spPr>
        <p:txBody>
          <a:bodyPr wrap="square" lIns="108000" rIns="108000" rtlCol="0">
            <a:spAutoFit/>
          </a:bodyPr>
          <a:lstStyle/>
          <a:p>
            <a:pPr algn="ctr" rtl="1"/>
            <a:r>
              <a:rPr lang="fa-IR" altLang="ko-KR" b="1" dirty="0">
                <a:solidFill>
                  <a:schemeClr val="tx1">
                    <a:lumMod val="85000"/>
                    <a:lumOff val="15000"/>
                  </a:schemeClr>
                </a:solidFill>
                <a:latin typeface="Shabnam" panose="020B0603030804020204" pitchFamily="34" charset="-78"/>
                <a:cs typeface="Shabnam" panose="020B0603030804020204" pitchFamily="34" charset="-78"/>
              </a:rPr>
              <a:t>طراحی ویلا 1</a:t>
            </a:r>
            <a:endParaRPr lang="ko-KR" altLang="en-US" b="1" dirty="0">
              <a:solidFill>
                <a:schemeClr val="tx1">
                  <a:lumMod val="85000"/>
                  <a:lumOff val="15000"/>
                </a:schemeClr>
              </a:solidFill>
              <a:latin typeface="Shabnam" panose="020B0603030804020204" pitchFamily="34" charset="-78"/>
              <a:cs typeface="Shabnam" panose="020B0603030804020204" pitchFamily="34" charset="-78"/>
            </a:endParaRPr>
          </a:p>
        </p:txBody>
      </p:sp>
      <p:sp>
        <p:nvSpPr>
          <p:cNvPr id="4" name="Rounded Rectangle 64">
            <a:extLst>
              <a:ext uri="{FF2B5EF4-FFF2-40B4-BE49-F238E27FC236}">
                <a16:creationId xmlns:a16="http://schemas.microsoft.com/office/drawing/2014/main" id="{4C88DCC9-A0CE-2F22-8127-0A5738D1C39D}"/>
              </a:ext>
            </a:extLst>
          </p:cNvPr>
          <p:cNvSpPr/>
          <p:nvPr/>
        </p:nvSpPr>
        <p:spPr>
          <a:xfrm>
            <a:off x="6389559" y="963188"/>
            <a:ext cx="2207512" cy="2308934"/>
          </a:xfrm>
          <a:prstGeom prst="roundRect">
            <a:avLst>
              <a:gd name="adj" fmla="val 3866"/>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5" name="TextBox 4">
            <a:extLst>
              <a:ext uri="{FF2B5EF4-FFF2-40B4-BE49-F238E27FC236}">
                <a16:creationId xmlns:a16="http://schemas.microsoft.com/office/drawing/2014/main" id="{3F3DD350-E111-5B1C-825A-574C9E1A1242}"/>
              </a:ext>
            </a:extLst>
          </p:cNvPr>
          <p:cNvSpPr txBox="1"/>
          <p:nvPr/>
        </p:nvSpPr>
        <p:spPr>
          <a:xfrm>
            <a:off x="6592765" y="2875117"/>
            <a:ext cx="1801101" cy="369332"/>
          </a:xfrm>
          <a:prstGeom prst="rect">
            <a:avLst/>
          </a:prstGeom>
          <a:noFill/>
        </p:spPr>
        <p:txBody>
          <a:bodyPr wrap="square" lIns="108000" rIns="108000" rtlCol="0">
            <a:spAutoFit/>
          </a:bodyPr>
          <a:lstStyle/>
          <a:p>
            <a:pPr algn="ctr" rtl="1"/>
            <a:r>
              <a:rPr lang="fa-IR" altLang="ko-KR" b="1" dirty="0">
                <a:solidFill>
                  <a:schemeClr val="tx1">
                    <a:lumMod val="85000"/>
                    <a:lumOff val="15000"/>
                  </a:schemeClr>
                </a:solidFill>
                <a:latin typeface="Shabnam" panose="020B0603030804020204" pitchFamily="34" charset="-78"/>
                <a:cs typeface="Shabnam" panose="020B0603030804020204" pitchFamily="34" charset="-78"/>
              </a:rPr>
              <a:t>طراحی ویلا 3</a:t>
            </a:r>
            <a:endParaRPr lang="ko-KR" altLang="en-US" b="1" dirty="0">
              <a:solidFill>
                <a:schemeClr val="tx1">
                  <a:lumMod val="85000"/>
                  <a:lumOff val="15000"/>
                </a:schemeClr>
              </a:solidFill>
              <a:latin typeface="Shabnam" panose="020B0603030804020204" pitchFamily="34" charset="-78"/>
              <a:cs typeface="Shabnam" panose="020B0603030804020204" pitchFamily="34" charset="-78"/>
            </a:endParaRPr>
          </a:p>
        </p:txBody>
      </p:sp>
      <p:sp>
        <p:nvSpPr>
          <p:cNvPr id="6" name="Rounded Rectangle 55">
            <a:extLst>
              <a:ext uri="{FF2B5EF4-FFF2-40B4-BE49-F238E27FC236}">
                <a16:creationId xmlns:a16="http://schemas.microsoft.com/office/drawing/2014/main" id="{6D6A91AC-9505-3E22-05FB-3EB8A5DE4D5A}"/>
              </a:ext>
            </a:extLst>
          </p:cNvPr>
          <p:cNvSpPr/>
          <p:nvPr/>
        </p:nvSpPr>
        <p:spPr>
          <a:xfrm>
            <a:off x="3720543" y="963188"/>
            <a:ext cx="2207512" cy="2308934"/>
          </a:xfrm>
          <a:prstGeom prst="roundRect">
            <a:avLst>
              <a:gd name="adj" fmla="val 3866"/>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7" name="TextBox 6">
            <a:extLst>
              <a:ext uri="{FF2B5EF4-FFF2-40B4-BE49-F238E27FC236}">
                <a16:creationId xmlns:a16="http://schemas.microsoft.com/office/drawing/2014/main" id="{108785D4-2A1C-3E23-36D1-3844E1539455}"/>
              </a:ext>
            </a:extLst>
          </p:cNvPr>
          <p:cNvSpPr txBox="1"/>
          <p:nvPr/>
        </p:nvSpPr>
        <p:spPr>
          <a:xfrm>
            <a:off x="3923749" y="2836965"/>
            <a:ext cx="1801101" cy="369332"/>
          </a:xfrm>
          <a:prstGeom prst="rect">
            <a:avLst/>
          </a:prstGeom>
          <a:noFill/>
        </p:spPr>
        <p:txBody>
          <a:bodyPr wrap="square" lIns="108000" rIns="108000" rtlCol="0">
            <a:spAutoFit/>
          </a:bodyPr>
          <a:lstStyle/>
          <a:p>
            <a:pPr algn="ctr" rtl="1"/>
            <a:r>
              <a:rPr lang="fa-IR" altLang="ko-KR" b="1" dirty="0">
                <a:solidFill>
                  <a:schemeClr val="tx1">
                    <a:lumMod val="85000"/>
                    <a:lumOff val="15000"/>
                  </a:schemeClr>
                </a:solidFill>
                <a:latin typeface="Shabnam" panose="020B0603030804020204" pitchFamily="34" charset="-78"/>
                <a:cs typeface="Shabnam" panose="020B0603030804020204" pitchFamily="34" charset="-78"/>
              </a:rPr>
              <a:t>طراحی ویلا 2</a:t>
            </a:r>
            <a:endParaRPr lang="ko-KR" altLang="en-US" b="1" dirty="0">
              <a:solidFill>
                <a:schemeClr val="tx1">
                  <a:lumMod val="85000"/>
                  <a:lumOff val="15000"/>
                </a:schemeClr>
              </a:solidFill>
              <a:latin typeface="Shabnam" panose="020B0603030804020204" pitchFamily="34" charset="-78"/>
              <a:cs typeface="Shabnam" panose="020B0603030804020204" pitchFamily="34" charset="-78"/>
            </a:endParaRPr>
          </a:p>
        </p:txBody>
      </p:sp>
      <p:sp>
        <p:nvSpPr>
          <p:cNvPr id="8" name="Rounded Rectangle 3">
            <a:extLst>
              <a:ext uri="{FF2B5EF4-FFF2-40B4-BE49-F238E27FC236}">
                <a16:creationId xmlns:a16="http://schemas.microsoft.com/office/drawing/2014/main" id="{F9E3F890-885E-8AAE-90EC-6E8EB44246FE}"/>
              </a:ext>
            </a:extLst>
          </p:cNvPr>
          <p:cNvSpPr/>
          <p:nvPr/>
        </p:nvSpPr>
        <p:spPr>
          <a:xfrm>
            <a:off x="1069457" y="3554511"/>
            <a:ext cx="2207512" cy="2308934"/>
          </a:xfrm>
          <a:prstGeom prst="roundRect">
            <a:avLst>
              <a:gd name="adj" fmla="val 3866"/>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9" name="TextBox 8">
            <a:extLst>
              <a:ext uri="{FF2B5EF4-FFF2-40B4-BE49-F238E27FC236}">
                <a16:creationId xmlns:a16="http://schemas.microsoft.com/office/drawing/2014/main" id="{CB5C6772-6001-0E93-6CE9-E669C5799006}"/>
              </a:ext>
            </a:extLst>
          </p:cNvPr>
          <p:cNvSpPr txBox="1"/>
          <p:nvPr/>
        </p:nvSpPr>
        <p:spPr>
          <a:xfrm>
            <a:off x="1272662" y="5467218"/>
            <a:ext cx="1801101" cy="369332"/>
          </a:xfrm>
          <a:prstGeom prst="rect">
            <a:avLst/>
          </a:prstGeom>
          <a:noFill/>
        </p:spPr>
        <p:txBody>
          <a:bodyPr wrap="square" lIns="108000" rIns="108000" rtlCol="0">
            <a:spAutoFit/>
          </a:bodyPr>
          <a:lstStyle/>
          <a:p>
            <a:pPr algn="ctr" rtl="1"/>
            <a:r>
              <a:rPr lang="fa-IR" altLang="ko-KR" b="1" dirty="0">
                <a:solidFill>
                  <a:schemeClr val="tx1">
                    <a:lumMod val="85000"/>
                    <a:lumOff val="15000"/>
                  </a:schemeClr>
                </a:solidFill>
                <a:latin typeface="Shabnam" panose="020B0603030804020204" pitchFamily="34" charset="-78"/>
                <a:cs typeface="Shabnam" panose="020B0603030804020204" pitchFamily="34" charset="-78"/>
              </a:rPr>
              <a:t>طراحی ویلا 4</a:t>
            </a:r>
            <a:endParaRPr lang="ko-KR" altLang="en-US" b="1" dirty="0">
              <a:solidFill>
                <a:schemeClr val="tx1">
                  <a:lumMod val="85000"/>
                  <a:lumOff val="15000"/>
                </a:schemeClr>
              </a:solidFill>
              <a:latin typeface="Shabnam" panose="020B0603030804020204" pitchFamily="34" charset="-78"/>
              <a:cs typeface="Shabnam" panose="020B0603030804020204" pitchFamily="34" charset="-78"/>
            </a:endParaRPr>
          </a:p>
        </p:txBody>
      </p:sp>
      <p:sp>
        <p:nvSpPr>
          <p:cNvPr id="10" name="Rounded Rectangle 64">
            <a:extLst>
              <a:ext uri="{FF2B5EF4-FFF2-40B4-BE49-F238E27FC236}">
                <a16:creationId xmlns:a16="http://schemas.microsoft.com/office/drawing/2014/main" id="{7E206316-06D0-6F40-A017-F8EF58937B1C}"/>
              </a:ext>
            </a:extLst>
          </p:cNvPr>
          <p:cNvSpPr/>
          <p:nvPr/>
        </p:nvSpPr>
        <p:spPr>
          <a:xfrm>
            <a:off x="6407489" y="3554511"/>
            <a:ext cx="2207512" cy="2308934"/>
          </a:xfrm>
          <a:prstGeom prst="roundRect">
            <a:avLst>
              <a:gd name="adj" fmla="val 3866"/>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11" name="TextBox 10">
            <a:extLst>
              <a:ext uri="{FF2B5EF4-FFF2-40B4-BE49-F238E27FC236}">
                <a16:creationId xmlns:a16="http://schemas.microsoft.com/office/drawing/2014/main" id="{DFDDC3F1-C2FA-E9DC-E2D4-8143897A3B48}"/>
              </a:ext>
            </a:extLst>
          </p:cNvPr>
          <p:cNvSpPr txBox="1"/>
          <p:nvPr/>
        </p:nvSpPr>
        <p:spPr>
          <a:xfrm>
            <a:off x="6610695" y="5466440"/>
            <a:ext cx="1801101" cy="369332"/>
          </a:xfrm>
          <a:prstGeom prst="rect">
            <a:avLst/>
          </a:prstGeom>
          <a:noFill/>
        </p:spPr>
        <p:txBody>
          <a:bodyPr wrap="square" lIns="108000" rIns="108000" rtlCol="0">
            <a:spAutoFit/>
          </a:bodyPr>
          <a:lstStyle/>
          <a:p>
            <a:pPr algn="ctr" rtl="1"/>
            <a:r>
              <a:rPr lang="fa-IR" altLang="ko-KR" b="1" dirty="0">
                <a:solidFill>
                  <a:schemeClr val="tx1">
                    <a:lumMod val="85000"/>
                    <a:lumOff val="15000"/>
                  </a:schemeClr>
                </a:solidFill>
                <a:latin typeface="Shabnam" panose="020B0603030804020204" pitchFamily="34" charset="-78"/>
                <a:cs typeface="Shabnam" panose="020B0603030804020204" pitchFamily="34" charset="-78"/>
              </a:rPr>
              <a:t>طراحی ویلا 6</a:t>
            </a:r>
            <a:endParaRPr lang="ko-KR" altLang="en-US" b="1" dirty="0">
              <a:solidFill>
                <a:schemeClr val="tx1">
                  <a:lumMod val="85000"/>
                  <a:lumOff val="15000"/>
                </a:schemeClr>
              </a:solidFill>
              <a:latin typeface="Shabnam" panose="020B0603030804020204" pitchFamily="34" charset="-78"/>
              <a:cs typeface="Shabnam" panose="020B0603030804020204" pitchFamily="34" charset="-78"/>
            </a:endParaRPr>
          </a:p>
        </p:txBody>
      </p:sp>
      <p:sp>
        <p:nvSpPr>
          <p:cNvPr id="12" name="Rounded Rectangle 55">
            <a:extLst>
              <a:ext uri="{FF2B5EF4-FFF2-40B4-BE49-F238E27FC236}">
                <a16:creationId xmlns:a16="http://schemas.microsoft.com/office/drawing/2014/main" id="{6B804475-162E-B739-C1BD-EC477C8AC28D}"/>
              </a:ext>
            </a:extLst>
          </p:cNvPr>
          <p:cNvSpPr/>
          <p:nvPr/>
        </p:nvSpPr>
        <p:spPr>
          <a:xfrm>
            <a:off x="3738473" y="3554511"/>
            <a:ext cx="2207512" cy="2308934"/>
          </a:xfrm>
          <a:prstGeom prst="roundRect">
            <a:avLst>
              <a:gd name="adj" fmla="val 3866"/>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13" name="TextBox 12">
            <a:extLst>
              <a:ext uri="{FF2B5EF4-FFF2-40B4-BE49-F238E27FC236}">
                <a16:creationId xmlns:a16="http://schemas.microsoft.com/office/drawing/2014/main" id="{838B29D8-5C10-FF66-48A8-753689E00F7D}"/>
              </a:ext>
            </a:extLst>
          </p:cNvPr>
          <p:cNvSpPr txBox="1"/>
          <p:nvPr/>
        </p:nvSpPr>
        <p:spPr>
          <a:xfrm>
            <a:off x="3941679" y="5428288"/>
            <a:ext cx="1801101" cy="369332"/>
          </a:xfrm>
          <a:prstGeom prst="rect">
            <a:avLst/>
          </a:prstGeom>
          <a:noFill/>
        </p:spPr>
        <p:txBody>
          <a:bodyPr wrap="square" lIns="108000" rIns="108000" rtlCol="0">
            <a:spAutoFit/>
          </a:bodyPr>
          <a:lstStyle/>
          <a:p>
            <a:pPr algn="ctr" rtl="1"/>
            <a:r>
              <a:rPr lang="fa-IR" altLang="ko-KR" b="1" dirty="0">
                <a:solidFill>
                  <a:schemeClr val="tx1">
                    <a:lumMod val="85000"/>
                    <a:lumOff val="15000"/>
                  </a:schemeClr>
                </a:solidFill>
                <a:latin typeface="Shabnam" panose="020B0603030804020204" pitchFamily="34" charset="-78"/>
                <a:cs typeface="Shabnam" panose="020B0603030804020204" pitchFamily="34" charset="-78"/>
              </a:rPr>
              <a:t>طراحی ویلا 5</a:t>
            </a:r>
            <a:endParaRPr lang="ko-KR" altLang="en-US" b="1" dirty="0">
              <a:solidFill>
                <a:schemeClr val="tx1">
                  <a:lumMod val="85000"/>
                  <a:lumOff val="15000"/>
                </a:schemeClr>
              </a:solidFill>
              <a:latin typeface="Shabnam" panose="020B0603030804020204" pitchFamily="34" charset="-78"/>
              <a:cs typeface="Shabnam" panose="020B0603030804020204" pitchFamily="34" charset="-78"/>
            </a:endParaRPr>
          </a:p>
        </p:txBody>
      </p:sp>
      <p:pic>
        <p:nvPicPr>
          <p:cNvPr id="14" name="Picture 13">
            <a:extLst>
              <a:ext uri="{FF2B5EF4-FFF2-40B4-BE49-F238E27FC236}">
                <a16:creationId xmlns:a16="http://schemas.microsoft.com/office/drawing/2014/main" id="{7AFC87E4-0E66-F4A1-DEC9-B47E743802CF}"/>
              </a:ext>
            </a:extLst>
          </p:cNvPr>
          <p:cNvPicPr>
            <a:picLocks noChangeAspect="1"/>
          </p:cNvPicPr>
          <p:nvPr/>
        </p:nvPicPr>
        <p:blipFill>
          <a:blip r:embed="rId2">
            <a:extLst>
              <a:ext uri="{28A0092B-C50C-407E-A947-70E740481C1C}">
                <a14:useLocalDpi xmlns:a14="http://schemas.microsoft.com/office/drawing/2010/main" val="0"/>
              </a:ext>
            </a:extLst>
          </a:blip>
          <a:srcRect t="22985" b="22985"/>
          <a:stretch/>
        </p:blipFill>
        <p:spPr>
          <a:xfrm>
            <a:off x="1213415" y="1133655"/>
            <a:ext cx="1883734" cy="1526650"/>
          </a:xfrm>
          <a:prstGeom prst="rect">
            <a:avLst/>
          </a:prstGeom>
        </p:spPr>
      </p:pic>
      <p:pic>
        <p:nvPicPr>
          <p:cNvPr id="15" name="Picture 14">
            <a:extLst>
              <a:ext uri="{FF2B5EF4-FFF2-40B4-BE49-F238E27FC236}">
                <a16:creationId xmlns:a16="http://schemas.microsoft.com/office/drawing/2014/main" id="{6AF3709A-87F7-84AE-31EA-DA29BE0A8961}"/>
              </a:ext>
            </a:extLst>
          </p:cNvPr>
          <p:cNvPicPr>
            <a:picLocks noChangeAspect="1"/>
          </p:cNvPicPr>
          <p:nvPr/>
        </p:nvPicPr>
        <p:blipFill>
          <a:blip r:embed="rId3">
            <a:extLst>
              <a:ext uri="{28A0092B-C50C-407E-A947-70E740481C1C}">
                <a14:useLocalDpi xmlns:a14="http://schemas.microsoft.com/office/drawing/2010/main" val="0"/>
              </a:ext>
            </a:extLst>
          </a:blip>
          <a:srcRect t="8373" b="8373"/>
          <a:stretch/>
        </p:blipFill>
        <p:spPr>
          <a:xfrm>
            <a:off x="3879964" y="1085815"/>
            <a:ext cx="1912511" cy="1592223"/>
          </a:xfrm>
          <a:prstGeom prst="rect">
            <a:avLst/>
          </a:prstGeom>
        </p:spPr>
      </p:pic>
      <p:pic>
        <p:nvPicPr>
          <p:cNvPr id="16" name="Picture 15">
            <a:extLst>
              <a:ext uri="{FF2B5EF4-FFF2-40B4-BE49-F238E27FC236}">
                <a16:creationId xmlns:a16="http://schemas.microsoft.com/office/drawing/2014/main" id="{A0A8E10F-288C-58FC-70A3-1A3FE8F4B0F3}"/>
              </a:ext>
            </a:extLst>
          </p:cNvPr>
          <p:cNvPicPr>
            <a:picLocks noChangeAspect="1"/>
          </p:cNvPicPr>
          <p:nvPr/>
        </p:nvPicPr>
        <p:blipFill>
          <a:blip r:embed="rId4">
            <a:extLst>
              <a:ext uri="{28A0092B-C50C-407E-A947-70E740481C1C}">
                <a14:useLocalDpi xmlns:a14="http://schemas.microsoft.com/office/drawing/2010/main" val="0"/>
              </a:ext>
            </a:extLst>
          </a:blip>
          <a:srcRect l="6402" r="6402"/>
          <a:stretch/>
        </p:blipFill>
        <p:spPr>
          <a:xfrm>
            <a:off x="6540000" y="1124686"/>
            <a:ext cx="1891674" cy="1535619"/>
          </a:xfrm>
          <a:prstGeom prst="rect">
            <a:avLst/>
          </a:prstGeom>
        </p:spPr>
      </p:pic>
      <p:pic>
        <p:nvPicPr>
          <p:cNvPr id="17" name="Picture 16">
            <a:extLst>
              <a:ext uri="{FF2B5EF4-FFF2-40B4-BE49-F238E27FC236}">
                <a16:creationId xmlns:a16="http://schemas.microsoft.com/office/drawing/2014/main" id="{045E2F9C-7B31-6DB4-D0BF-A56B9EE43A0A}"/>
              </a:ext>
            </a:extLst>
          </p:cNvPr>
          <p:cNvPicPr>
            <a:picLocks noChangeAspect="1"/>
          </p:cNvPicPr>
          <p:nvPr/>
        </p:nvPicPr>
        <p:blipFill>
          <a:blip r:embed="rId5">
            <a:extLst>
              <a:ext uri="{28A0092B-C50C-407E-A947-70E740481C1C}">
                <a14:useLocalDpi xmlns:a14="http://schemas.microsoft.com/office/drawing/2010/main" val="0"/>
              </a:ext>
            </a:extLst>
          </a:blip>
          <a:srcRect l="8909" r="8909"/>
          <a:stretch/>
        </p:blipFill>
        <p:spPr>
          <a:xfrm>
            <a:off x="1231345" y="3726913"/>
            <a:ext cx="1883734" cy="1526650"/>
          </a:xfrm>
          <a:prstGeom prst="rect">
            <a:avLst/>
          </a:prstGeom>
        </p:spPr>
      </p:pic>
      <p:pic>
        <p:nvPicPr>
          <p:cNvPr id="18" name="Picture 17">
            <a:extLst>
              <a:ext uri="{FF2B5EF4-FFF2-40B4-BE49-F238E27FC236}">
                <a16:creationId xmlns:a16="http://schemas.microsoft.com/office/drawing/2014/main" id="{F45E62A3-9E98-E9C9-E4BC-73CF47E0DA7F}"/>
              </a:ext>
            </a:extLst>
          </p:cNvPr>
          <p:cNvPicPr>
            <a:picLocks noChangeAspect="1"/>
          </p:cNvPicPr>
          <p:nvPr/>
        </p:nvPicPr>
        <p:blipFill>
          <a:blip r:embed="rId6">
            <a:extLst>
              <a:ext uri="{28A0092B-C50C-407E-A947-70E740481C1C}">
                <a14:useLocalDpi xmlns:a14="http://schemas.microsoft.com/office/drawing/2010/main" val="0"/>
              </a:ext>
            </a:extLst>
          </a:blip>
          <a:srcRect l="8909" r="8909"/>
          <a:stretch/>
        </p:blipFill>
        <p:spPr>
          <a:xfrm>
            <a:off x="3890286" y="3760444"/>
            <a:ext cx="1883734" cy="1526650"/>
          </a:xfrm>
          <a:prstGeom prst="rect">
            <a:avLst/>
          </a:prstGeom>
        </p:spPr>
      </p:pic>
      <p:pic>
        <p:nvPicPr>
          <p:cNvPr id="19" name="Picture 18">
            <a:extLst>
              <a:ext uri="{FF2B5EF4-FFF2-40B4-BE49-F238E27FC236}">
                <a16:creationId xmlns:a16="http://schemas.microsoft.com/office/drawing/2014/main" id="{2C1EC4C9-70BF-A135-0735-629AB7AE0971}"/>
              </a:ext>
            </a:extLst>
          </p:cNvPr>
          <p:cNvPicPr>
            <a:picLocks noChangeAspect="1"/>
          </p:cNvPicPr>
          <p:nvPr/>
        </p:nvPicPr>
        <p:blipFill>
          <a:blip r:embed="rId7">
            <a:extLst>
              <a:ext uri="{28A0092B-C50C-407E-A947-70E740481C1C}">
                <a14:useLocalDpi xmlns:a14="http://schemas.microsoft.com/office/drawing/2010/main" val="0"/>
              </a:ext>
            </a:extLst>
          </a:blip>
          <a:srcRect l="8909" r="8909"/>
          <a:stretch/>
        </p:blipFill>
        <p:spPr>
          <a:xfrm>
            <a:off x="6592765" y="3760444"/>
            <a:ext cx="1883734" cy="1526650"/>
          </a:xfrm>
          <a:prstGeom prst="rect">
            <a:avLst/>
          </a:prstGeom>
        </p:spPr>
      </p:pic>
      <p:sp>
        <p:nvSpPr>
          <p:cNvPr id="20" name="TextBox 19">
            <a:extLst>
              <a:ext uri="{FF2B5EF4-FFF2-40B4-BE49-F238E27FC236}">
                <a16:creationId xmlns:a16="http://schemas.microsoft.com/office/drawing/2014/main" id="{2B4D0EC5-86EC-8AD6-FA0D-55F23C82E3FF}"/>
              </a:ext>
            </a:extLst>
          </p:cNvPr>
          <p:cNvSpPr txBox="1"/>
          <p:nvPr/>
        </p:nvSpPr>
        <p:spPr>
          <a:xfrm>
            <a:off x="482034" y="219317"/>
            <a:ext cx="8604448" cy="707886"/>
          </a:xfrm>
          <a:prstGeom prst="rect">
            <a:avLst/>
          </a:prstGeom>
          <a:noFill/>
          <a:ln>
            <a:noFill/>
          </a:ln>
        </p:spPr>
        <p:txBody>
          <a:bodyPr wrap="square" rtlCol="0">
            <a:spAutoFit/>
          </a:bodyPr>
          <a:lstStyle/>
          <a:p>
            <a:pPr algn="ctr" rtl="1"/>
            <a:r>
              <a:rPr lang="fa-IR" sz="2000" b="1" dirty="0">
                <a:solidFill>
                  <a:srgbClr val="257180"/>
                </a:solidFill>
                <a:latin typeface="Shabnam" panose="020B0603030804020204" pitchFamily="34" charset="-78"/>
                <a:cs typeface="Shabnam" panose="020B0603030804020204" pitchFamily="34" charset="-78"/>
              </a:rPr>
              <a:t>طراحی ویلا</a:t>
            </a:r>
          </a:p>
          <a:p>
            <a:pPr algn="ctr" rtl="1"/>
            <a:endParaRPr lang="en-US" sz="2000" b="1" dirty="0">
              <a:solidFill>
                <a:srgbClr val="257180"/>
              </a:solidFill>
              <a:latin typeface="Shabnam" panose="020B0603030804020204" pitchFamily="34" charset="-78"/>
              <a:cs typeface="Shabnam" panose="020B0603030804020204" pitchFamily="34" charset="-78"/>
            </a:endParaRPr>
          </a:p>
        </p:txBody>
      </p:sp>
      <p:pic>
        <p:nvPicPr>
          <p:cNvPr id="21" name="Picture 20">
            <a:hlinkClick r:id="rId8" action="ppaction://hlinksldjump"/>
            <a:extLst>
              <a:ext uri="{FF2B5EF4-FFF2-40B4-BE49-F238E27FC236}">
                <a16:creationId xmlns:a16="http://schemas.microsoft.com/office/drawing/2014/main" id="{F85159C5-8A8E-A050-5C68-7FE119B15582}"/>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11273508" y="6377392"/>
            <a:ext cx="382012" cy="382012"/>
          </a:xfrm>
          <a:prstGeom prst="rect">
            <a:avLst/>
          </a:prstGeom>
        </p:spPr>
      </p:pic>
      <p:pic>
        <p:nvPicPr>
          <p:cNvPr id="22" name="Picture 21">
            <a:hlinkClick r:id="" action="ppaction://hlinkshowjump?jump=previousslide"/>
            <a:extLst>
              <a:ext uri="{FF2B5EF4-FFF2-40B4-BE49-F238E27FC236}">
                <a16:creationId xmlns:a16="http://schemas.microsoft.com/office/drawing/2014/main" id="{1A393E5F-6972-6696-A490-BBD62B3FF8A6}"/>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flipH="1">
            <a:off x="10236663" y="6377392"/>
            <a:ext cx="382012" cy="382012"/>
          </a:xfrm>
          <a:prstGeom prst="rect">
            <a:avLst/>
          </a:prstGeom>
        </p:spPr>
      </p:pic>
      <p:pic>
        <p:nvPicPr>
          <p:cNvPr id="24" name="Picture 23">
            <a:hlinkClick r:id="rId10" action="ppaction://hlinksldjump"/>
            <a:extLst>
              <a:ext uri="{FF2B5EF4-FFF2-40B4-BE49-F238E27FC236}">
                <a16:creationId xmlns:a16="http://schemas.microsoft.com/office/drawing/2014/main" id="{74B8BFBF-F47C-9C70-34C4-7AB8C4FA4E53}"/>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599954" y="196177"/>
            <a:ext cx="640080" cy="640080"/>
          </a:xfrm>
          <a:prstGeom prst="rect">
            <a:avLst/>
          </a:prstGeom>
        </p:spPr>
      </p:pic>
      <mc:AlternateContent xmlns:mc="http://schemas.openxmlformats.org/markup-compatibility/2006" xmlns:pslz="http://schemas.microsoft.com/office/powerpoint/2016/slidezoom">
        <mc:Choice Requires="pslz">
          <p:graphicFrame>
            <p:nvGraphicFramePr>
              <p:cNvPr id="26" name="Slide Zoom 25">
                <a:extLst>
                  <a:ext uri="{FF2B5EF4-FFF2-40B4-BE49-F238E27FC236}">
                    <a16:creationId xmlns:a16="http://schemas.microsoft.com/office/drawing/2014/main" id="{EC5E2919-BC8C-538F-85F0-1937D8379122}"/>
                  </a:ext>
                </a:extLst>
              </p:cNvPr>
              <p:cNvGraphicFramePr>
                <a:graphicFrameLocks noChangeAspect="1"/>
              </p:cNvGraphicFramePr>
              <p:nvPr>
                <p:extLst>
                  <p:ext uri="{D42A27DB-BD31-4B8C-83A1-F6EECF244321}">
                    <p14:modId xmlns:p14="http://schemas.microsoft.com/office/powerpoint/2010/main" val="3415360089"/>
                  </p:ext>
                </p:extLst>
              </p:nvPr>
            </p:nvGraphicFramePr>
            <p:xfrm>
              <a:off x="1213415" y="1122465"/>
              <a:ext cx="1901664" cy="1537840"/>
            </p:xfrm>
            <a:graphic>
              <a:graphicData uri="http://schemas.microsoft.com/office/powerpoint/2016/slidezoom">
                <pslz:sldZm>
                  <pslz:sldZmObj sldId="291" cId="1259201169">
                    <pslz:zmPr id="{B2857668-141C-47D4-B7E1-F63C9C65C9ED}" imageType="cover" transitionDur="1000" showBg="0">
                      <p166:blipFill xmlns:p166="http://schemas.microsoft.com/office/powerpoint/2016/6/main">
                        <a:blip r:embed="rId12">
                          <a:extLst>
                            <a:ext uri="{28A0092B-C50C-407E-A947-70E740481C1C}">
                              <a14:useLocalDpi xmlns:a14="http://schemas.microsoft.com/office/drawing/2010/main" val="0"/>
                            </a:ext>
                          </a:extLst>
                        </a:blip>
                        <a:stretch>
                          <a:fillRect/>
                        </a:stretch>
                      </p166:blipFill>
                      <p166:spPr xmlns:p166="http://schemas.microsoft.com/office/powerpoint/2016/6/main">
                        <a:xfrm>
                          <a:off x="0" y="0"/>
                          <a:ext cx="1901664" cy="1537840"/>
                        </a:xfrm>
                        <a:prstGeom prst="rect">
                          <a:avLst/>
                        </a:prstGeom>
                        <a:ln w="3175">
                          <a:noFill/>
                        </a:ln>
                      </p166:spPr>
                    </pslz:zmPr>
                  </pslz:sldZmObj>
                </pslz:sldZm>
              </a:graphicData>
            </a:graphic>
          </p:graphicFrame>
        </mc:Choice>
        <mc:Fallback xmlns="">
          <p:pic>
            <p:nvPicPr>
              <p:cNvPr id="26" name="Slide Zoom 25">
                <a:hlinkClick r:id="rId13" action="ppaction://hlinksldjump"/>
                <a:extLst>
                  <a:ext uri="{FF2B5EF4-FFF2-40B4-BE49-F238E27FC236}">
                    <a16:creationId xmlns:a16="http://schemas.microsoft.com/office/drawing/2014/main" id="{EC5E2919-BC8C-538F-85F0-1937D8379122}"/>
                  </a:ext>
                </a:extLst>
              </p:cNvPr>
              <p:cNvPicPr>
                <a:picLocks noGrp="1" noRot="1" noChangeAspect="1" noMove="1" noResize="1" noEditPoints="1" noAdjustHandles="1" noChangeArrowheads="1" noChangeShapeType="1"/>
              </p:cNvPicPr>
              <p:nvPr/>
            </p:nvPicPr>
            <p:blipFill>
              <a:blip r:embed="rId14">
                <a:extLst>
                  <a:ext uri="{28A0092B-C50C-407E-A947-70E740481C1C}">
                    <a14:useLocalDpi xmlns:a14="http://schemas.microsoft.com/office/drawing/2010/main" val="0"/>
                  </a:ext>
                </a:extLst>
              </a:blip>
              <a:stretch>
                <a:fillRect/>
              </a:stretch>
            </p:blipFill>
            <p:spPr>
              <a:xfrm>
                <a:off x="1213415" y="1122465"/>
                <a:ext cx="1901664" cy="1537840"/>
              </a:xfrm>
              <a:prstGeom prst="rect">
                <a:avLst/>
              </a:prstGeom>
              <a:ln w="3175">
                <a:noFill/>
              </a:ln>
            </p:spPr>
          </p:pic>
        </mc:Fallback>
      </mc:AlternateContent>
      <mc:AlternateContent xmlns:mc="http://schemas.openxmlformats.org/markup-compatibility/2006" xmlns:pslz="http://schemas.microsoft.com/office/powerpoint/2016/slidezoom">
        <mc:Choice Requires="pslz">
          <p:graphicFrame>
            <p:nvGraphicFramePr>
              <p:cNvPr id="28" name="Slide Zoom 27">
                <a:extLst>
                  <a:ext uri="{FF2B5EF4-FFF2-40B4-BE49-F238E27FC236}">
                    <a16:creationId xmlns:a16="http://schemas.microsoft.com/office/drawing/2014/main" id="{04B6467A-1ACF-18C3-679E-838C0D7983B6}"/>
                  </a:ext>
                </a:extLst>
              </p:cNvPr>
              <p:cNvGraphicFramePr>
                <a:graphicFrameLocks noChangeAspect="1"/>
              </p:cNvGraphicFramePr>
              <p:nvPr>
                <p:extLst>
                  <p:ext uri="{D42A27DB-BD31-4B8C-83A1-F6EECF244321}">
                    <p14:modId xmlns:p14="http://schemas.microsoft.com/office/powerpoint/2010/main" val="1290758327"/>
                  </p:ext>
                </p:extLst>
              </p:nvPr>
            </p:nvGraphicFramePr>
            <p:xfrm>
              <a:off x="3871256" y="1060380"/>
              <a:ext cx="1921220" cy="1702917"/>
            </p:xfrm>
            <a:graphic>
              <a:graphicData uri="http://schemas.microsoft.com/office/powerpoint/2016/slidezoom">
                <pslz:sldZm>
                  <pslz:sldZmObj sldId="292" cId="4164367704">
                    <pslz:zmPr id="{DA5DF9A2-C339-4AA7-B8A2-A14A0CB87A24}" imageType="cover" transitionDur="1000" showBg="0">
                      <p166:blipFill xmlns:p166="http://schemas.microsoft.com/office/powerpoint/2016/6/main">
                        <a:blip r:embed="rId14">
                          <a:extLst>
                            <a:ext uri="{28A0092B-C50C-407E-A947-70E740481C1C}">
                              <a14:useLocalDpi xmlns:a14="http://schemas.microsoft.com/office/drawing/2010/main" val="0"/>
                            </a:ext>
                          </a:extLst>
                        </a:blip>
                        <a:stretch>
                          <a:fillRect/>
                        </a:stretch>
                      </p166:blipFill>
                      <p166:spPr xmlns:p166="http://schemas.microsoft.com/office/powerpoint/2016/6/main">
                        <a:xfrm>
                          <a:off x="0" y="0"/>
                          <a:ext cx="1921220" cy="1702917"/>
                        </a:xfrm>
                        <a:prstGeom prst="rect">
                          <a:avLst/>
                        </a:prstGeom>
                        <a:ln w="3175">
                          <a:noFill/>
                        </a:ln>
                      </p166:spPr>
                    </pslz:zmPr>
                  </pslz:sldZmObj>
                </pslz:sldZm>
              </a:graphicData>
            </a:graphic>
          </p:graphicFrame>
        </mc:Choice>
        <mc:Fallback xmlns="">
          <p:pic>
            <p:nvPicPr>
              <p:cNvPr id="28" name="Slide Zoom 27">
                <a:hlinkClick r:id="rId15" action="ppaction://hlinksldjump"/>
                <a:extLst>
                  <a:ext uri="{FF2B5EF4-FFF2-40B4-BE49-F238E27FC236}">
                    <a16:creationId xmlns:a16="http://schemas.microsoft.com/office/drawing/2014/main" id="{04B6467A-1ACF-18C3-679E-838C0D7983B6}"/>
                  </a:ext>
                </a:extLst>
              </p:cNvPr>
              <p:cNvPicPr>
                <a:picLocks noGrp="1" noRot="1" noChangeAspect="1" noMove="1" noResize="1" noEditPoints="1" noAdjustHandles="1" noChangeArrowheads="1" noChangeShapeType="1"/>
              </p:cNvPicPr>
              <p:nvPr/>
            </p:nvPicPr>
            <p:blipFill>
              <a:blip r:embed="rId14">
                <a:extLst>
                  <a:ext uri="{28A0092B-C50C-407E-A947-70E740481C1C}">
                    <a14:useLocalDpi xmlns:a14="http://schemas.microsoft.com/office/drawing/2010/main" val="0"/>
                  </a:ext>
                </a:extLst>
              </a:blip>
              <a:stretch>
                <a:fillRect/>
              </a:stretch>
            </p:blipFill>
            <p:spPr>
              <a:xfrm>
                <a:off x="3871256" y="1060380"/>
                <a:ext cx="1921220" cy="1702917"/>
              </a:xfrm>
              <a:prstGeom prst="rect">
                <a:avLst/>
              </a:prstGeom>
              <a:ln w="3175">
                <a:noFill/>
              </a:ln>
            </p:spPr>
          </p:pic>
        </mc:Fallback>
      </mc:AlternateContent>
      <mc:AlternateContent xmlns:mc="http://schemas.openxmlformats.org/markup-compatibility/2006" xmlns:pslz="http://schemas.microsoft.com/office/powerpoint/2016/slidezoom">
        <mc:Choice Requires="pslz">
          <p:graphicFrame>
            <p:nvGraphicFramePr>
              <p:cNvPr id="30" name="Slide Zoom 29">
                <a:extLst>
                  <a:ext uri="{FF2B5EF4-FFF2-40B4-BE49-F238E27FC236}">
                    <a16:creationId xmlns:a16="http://schemas.microsoft.com/office/drawing/2014/main" id="{1B754E55-2A7B-84B6-73AC-6945E9B8E4DF}"/>
                  </a:ext>
                </a:extLst>
              </p:cNvPr>
              <p:cNvGraphicFramePr>
                <a:graphicFrameLocks noChangeAspect="1"/>
              </p:cNvGraphicFramePr>
              <p:nvPr>
                <p:extLst>
                  <p:ext uri="{D42A27DB-BD31-4B8C-83A1-F6EECF244321}">
                    <p14:modId xmlns:p14="http://schemas.microsoft.com/office/powerpoint/2010/main" val="2568762966"/>
                  </p:ext>
                </p:extLst>
              </p:nvPr>
            </p:nvGraphicFramePr>
            <p:xfrm>
              <a:off x="6540000" y="1142015"/>
              <a:ext cx="1853866" cy="1553756"/>
            </p:xfrm>
            <a:graphic>
              <a:graphicData uri="http://schemas.microsoft.com/office/powerpoint/2016/slidezoom">
                <pslz:sldZm>
                  <pslz:sldZmObj sldId="293" cId="3464459855">
                    <pslz:zmPr id="{7B0D5416-C49B-4393-A336-1D792C6F14C9}" imageType="cover" transitionDur="1000" showBg="0">
                      <p166:blipFill xmlns:p166="http://schemas.microsoft.com/office/powerpoint/2016/6/main">
                        <a:blip r:embed="rId14">
                          <a:extLst>
                            <a:ext uri="{28A0092B-C50C-407E-A947-70E740481C1C}">
                              <a14:useLocalDpi xmlns:a14="http://schemas.microsoft.com/office/drawing/2010/main" val="0"/>
                            </a:ext>
                          </a:extLst>
                        </a:blip>
                        <a:stretch>
                          <a:fillRect/>
                        </a:stretch>
                      </p166:blipFill>
                      <p166:spPr xmlns:p166="http://schemas.microsoft.com/office/powerpoint/2016/6/main">
                        <a:xfrm>
                          <a:off x="0" y="0"/>
                          <a:ext cx="1853866" cy="1553756"/>
                        </a:xfrm>
                        <a:prstGeom prst="rect">
                          <a:avLst/>
                        </a:prstGeom>
                        <a:ln w="3175">
                          <a:noFill/>
                        </a:ln>
                      </p166:spPr>
                    </pslz:zmPr>
                  </pslz:sldZmObj>
                </pslz:sldZm>
              </a:graphicData>
            </a:graphic>
          </p:graphicFrame>
        </mc:Choice>
        <mc:Fallback xmlns="">
          <p:pic>
            <p:nvPicPr>
              <p:cNvPr id="30" name="Slide Zoom 29">
                <a:hlinkClick r:id="rId16" action="ppaction://hlinksldjump"/>
                <a:extLst>
                  <a:ext uri="{FF2B5EF4-FFF2-40B4-BE49-F238E27FC236}">
                    <a16:creationId xmlns:a16="http://schemas.microsoft.com/office/drawing/2014/main" id="{1B754E55-2A7B-84B6-73AC-6945E9B8E4DF}"/>
                  </a:ext>
                </a:extLst>
              </p:cNvPr>
              <p:cNvPicPr>
                <a:picLocks noGrp="1" noRot="1" noChangeAspect="1" noMove="1" noResize="1" noEditPoints="1" noAdjustHandles="1" noChangeArrowheads="1" noChangeShapeType="1"/>
              </p:cNvPicPr>
              <p:nvPr/>
            </p:nvPicPr>
            <p:blipFill>
              <a:blip r:embed="rId14">
                <a:extLst>
                  <a:ext uri="{28A0092B-C50C-407E-A947-70E740481C1C}">
                    <a14:useLocalDpi xmlns:a14="http://schemas.microsoft.com/office/drawing/2010/main" val="0"/>
                  </a:ext>
                </a:extLst>
              </a:blip>
              <a:stretch>
                <a:fillRect/>
              </a:stretch>
            </p:blipFill>
            <p:spPr>
              <a:xfrm>
                <a:off x="6540000" y="1142015"/>
                <a:ext cx="1853866" cy="1553756"/>
              </a:xfrm>
              <a:prstGeom prst="rect">
                <a:avLst/>
              </a:prstGeom>
              <a:ln w="3175">
                <a:noFill/>
              </a:ln>
            </p:spPr>
          </p:pic>
        </mc:Fallback>
      </mc:AlternateContent>
      <mc:AlternateContent xmlns:mc="http://schemas.openxmlformats.org/markup-compatibility/2006" xmlns:pslz="http://schemas.microsoft.com/office/powerpoint/2016/slidezoom">
        <mc:Choice Requires="pslz">
          <p:graphicFrame>
            <p:nvGraphicFramePr>
              <p:cNvPr id="32" name="Slide Zoom 31">
                <a:extLst>
                  <a:ext uri="{FF2B5EF4-FFF2-40B4-BE49-F238E27FC236}">
                    <a16:creationId xmlns:a16="http://schemas.microsoft.com/office/drawing/2014/main" id="{1EC7D275-420D-F440-A48F-4132467F5EA3}"/>
                  </a:ext>
                </a:extLst>
              </p:cNvPr>
              <p:cNvGraphicFramePr>
                <a:graphicFrameLocks noChangeAspect="1"/>
              </p:cNvGraphicFramePr>
              <p:nvPr>
                <p:extLst>
                  <p:ext uri="{D42A27DB-BD31-4B8C-83A1-F6EECF244321}">
                    <p14:modId xmlns:p14="http://schemas.microsoft.com/office/powerpoint/2010/main" val="3381645115"/>
                  </p:ext>
                </p:extLst>
              </p:nvPr>
            </p:nvGraphicFramePr>
            <p:xfrm>
              <a:off x="3871257" y="3760444"/>
              <a:ext cx="1871524" cy="1526650"/>
            </p:xfrm>
            <a:graphic>
              <a:graphicData uri="http://schemas.microsoft.com/office/powerpoint/2016/slidezoom">
                <pslz:sldZm>
                  <pslz:sldZmObj sldId="294" cId="49350268">
                    <pslz:zmPr id="{2F39BBC7-077C-469C-B213-6FD0625A8535}" imageType="cover" transitionDur="1000" showBg="0">
                      <p166:blipFill xmlns:p166="http://schemas.microsoft.com/office/powerpoint/2016/6/main">
                        <a:blip r:embed="rId14">
                          <a:extLst>
                            <a:ext uri="{28A0092B-C50C-407E-A947-70E740481C1C}">
                              <a14:useLocalDpi xmlns:a14="http://schemas.microsoft.com/office/drawing/2010/main" val="0"/>
                            </a:ext>
                          </a:extLst>
                        </a:blip>
                        <a:stretch>
                          <a:fillRect/>
                        </a:stretch>
                      </p166:blipFill>
                      <p166:spPr xmlns:p166="http://schemas.microsoft.com/office/powerpoint/2016/6/main">
                        <a:xfrm>
                          <a:off x="0" y="0"/>
                          <a:ext cx="1871524" cy="1526650"/>
                        </a:xfrm>
                        <a:prstGeom prst="rect">
                          <a:avLst/>
                        </a:prstGeom>
                        <a:ln w="3175">
                          <a:noFill/>
                        </a:ln>
                      </p166:spPr>
                    </pslz:zmPr>
                  </pslz:sldZmObj>
                </pslz:sldZm>
              </a:graphicData>
            </a:graphic>
          </p:graphicFrame>
        </mc:Choice>
        <mc:Fallback xmlns="">
          <p:pic>
            <p:nvPicPr>
              <p:cNvPr id="32" name="Slide Zoom 31">
                <a:hlinkClick r:id="rId17" action="ppaction://hlinksldjump"/>
                <a:extLst>
                  <a:ext uri="{FF2B5EF4-FFF2-40B4-BE49-F238E27FC236}">
                    <a16:creationId xmlns:a16="http://schemas.microsoft.com/office/drawing/2014/main" id="{1EC7D275-420D-F440-A48F-4132467F5EA3}"/>
                  </a:ext>
                </a:extLst>
              </p:cNvPr>
              <p:cNvPicPr>
                <a:picLocks noGrp="1" noRot="1" noChangeAspect="1" noMove="1" noResize="1" noEditPoints="1" noAdjustHandles="1" noChangeArrowheads="1" noChangeShapeType="1"/>
              </p:cNvPicPr>
              <p:nvPr/>
            </p:nvPicPr>
            <p:blipFill>
              <a:blip r:embed="rId14">
                <a:extLst>
                  <a:ext uri="{28A0092B-C50C-407E-A947-70E740481C1C}">
                    <a14:useLocalDpi xmlns:a14="http://schemas.microsoft.com/office/drawing/2010/main" val="0"/>
                  </a:ext>
                </a:extLst>
              </a:blip>
              <a:stretch>
                <a:fillRect/>
              </a:stretch>
            </p:blipFill>
            <p:spPr>
              <a:xfrm>
                <a:off x="3871257" y="3760444"/>
                <a:ext cx="1871524" cy="1526650"/>
              </a:xfrm>
              <a:prstGeom prst="rect">
                <a:avLst/>
              </a:prstGeom>
              <a:ln w="3175">
                <a:noFill/>
              </a:ln>
            </p:spPr>
          </p:pic>
        </mc:Fallback>
      </mc:AlternateContent>
      <mc:AlternateContent xmlns:mc="http://schemas.openxmlformats.org/markup-compatibility/2006" xmlns:pslz="http://schemas.microsoft.com/office/powerpoint/2016/slidezoom">
        <mc:Choice Requires="pslz">
          <p:graphicFrame>
            <p:nvGraphicFramePr>
              <p:cNvPr id="34" name="Slide Zoom 33">
                <a:extLst>
                  <a:ext uri="{FF2B5EF4-FFF2-40B4-BE49-F238E27FC236}">
                    <a16:creationId xmlns:a16="http://schemas.microsoft.com/office/drawing/2014/main" id="{E91B9034-7BD1-A80C-00F7-8FE8C0935E27}"/>
                  </a:ext>
                </a:extLst>
              </p:cNvPr>
              <p:cNvGraphicFramePr>
                <a:graphicFrameLocks noChangeAspect="1"/>
              </p:cNvGraphicFramePr>
              <p:nvPr>
                <p:extLst>
                  <p:ext uri="{D42A27DB-BD31-4B8C-83A1-F6EECF244321}">
                    <p14:modId xmlns:p14="http://schemas.microsoft.com/office/powerpoint/2010/main" val="4280639730"/>
                  </p:ext>
                </p:extLst>
              </p:nvPr>
            </p:nvGraphicFramePr>
            <p:xfrm>
              <a:off x="6540000" y="3760444"/>
              <a:ext cx="1936499" cy="1526650"/>
            </p:xfrm>
            <a:graphic>
              <a:graphicData uri="http://schemas.microsoft.com/office/powerpoint/2016/slidezoom">
                <pslz:sldZm>
                  <pslz:sldZmObj sldId="295" cId="3102195449">
                    <pslz:zmPr id="{B31C1547-0F72-4D28-B4C3-1ECE07CDFA72}" imageType="cover" transitionDur="1000" showBg="0">
                      <p166:blipFill xmlns:p166="http://schemas.microsoft.com/office/powerpoint/2016/6/main">
                        <a:blip r:embed="rId14">
                          <a:extLst>
                            <a:ext uri="{28A0092B-C50C-407E-A947-70E740481C1C}">
                              <a14:useLocalDpi xmlns:a14="http://schemas.microsoft.com/office/drawing/2010/main" val="0"/>
                            </a:ext>
                          </a:extLst>
                        </a:blip>
                        <a:stretch>
                          <a:fillRect/>
                        </a:stretch>
                      </p166:blipFill>
                      <p166:spPr xmlns:p166="http://schemas.microsoft.com/office/powerpoint/2016/6/main">
                        <a:xfrm>
                          <a:off x="0" y="0"/>
                          <a:ext cx="1936499" cy="1526650"/>
                        </a:xfrm>
                        <a:prstGeom prst="rect">
                          <a:avLst/>
                        </a:prstGeom>
                        <a:ln w="3175">
                          <a:noFill/>
                        </a:ln>
                      </p166:spPr>
                    </pslz:zmPr>
                  </pslz:sldZmObj>
                </pslz:sldZm>
              </a:graphicData>
            </a:graphic>
          </p:graphicFrame>
        </mc:Choice>
        <mc:Fallback xmlns="">
          <p:pic>
            <p:nvPicPr>
              <p:cNvPr id="34" name="Slide Zoom 33">
                <a:hlinkClick r:id="rId18" action="ppaction://hlinksldjump"/>
                <a:extLst>
                  <a:ext uri="{FF2B5EF4-FFF2-40B4-BE49-F238E27FC236}">
                    <a16:creationId xmlns:a16="http://schemas.microsoft.com/office/drawing/2014/main" id="{E91B9034-7BD1-A80C-00F7-8FE8C0935E27}"/>
                  </a:ext>
                </a:extLst>
              </p:cNvPr>
              <p:cNvPicPr>
                <a:picLocks noGrp="1" noRot="1" noChangeAspect="1" noMove="1" noResize="1" noEditPoints="1" noAdjustHandles="1" noChangeArrowheads="1" noChangeShapeType="1"/>
              </p:cNvPicPr>
              <p:nvPr/>
            </p:nvPicPr>
            <p:blipFill>
              <a:blip r:embed="rId14">
                <a:extLst>
                  <a:ext uri="{28A0092B-C50C-407E-A947-70E740481C1C}">
                    <a14:useLocalDpi xmlns:a14="http://schemas.microsoft.com/office/drawing/2010/main" val="0"/>
                  </a:ext>
                </a:extLst>
              </a:blip>
              <a:stretch>
                <a:fillRect/>
              </a:stretch>
            </p:blipFill>
            <p:spPr>
              <a:xfrm>
                <a:off x="6540000" y="3760444"/>
                <a:ext cx="1936499" cy="1526650"/>
              </a:xfrm>
              <a:prstGeom prst="rect">
                <a:avLst/>
              </a:prstGeom>
              <a:ln w="3175">
                <a:noFill/>
              </a:ln>
            </p:spPr>
          </p:pic>
        </mc:Fallback>
      </mc:AlternateContent>
      <mc:AlternateContent xmlns:mc="http://schemas.openxmlformats.org/markup-compatibility/2006" xmlns:pslz="http://schemas.microsoft.com/office/powerpoint/2016/slidezoom">
        <mc:Choice Requires="pslz">
          <p:graphicFrame>
            <p:nvGraphicFramePr>
              <p:cNvPr id="36" name="Slide Zoom 35">
                <a:extLst>
                  <a:ext uri="{FF2B5EF4-FFF2-40B4-BE49-F238E27FC236}">
                    <a16:creationId xmlns:a16="http://schemas.microsoft.com/office/drawing/2014/main" id="{99758229-54AF-CA06-E9D4-8983291A7C31}"/>
                  </a:ext>
                </a:extLst>
              </p:cNvPr>
              <p:cNvGraphicFramePr>
                <a:graphicFrameLocks noChangeAspect="1"/>
              </p:cNvGraphicFramePr>
              <p:nvPr>
                <p:extLst>
                  <p:ext uri="{D42A27DB-BD31-4B8C-83A1-F6EECF244321}">
                    <p14:modId xmlns:p14="http://schemas.microsoft.com/office/powerpoint/2010/main" val="1363050215"/>
                  </p:ext>
                </p:extLst>
              </p:nvPr>
            </p:nvGraphicFramePr>
            <p:xfrm>
              <a:off x="1272662" y="3760444"/>
              <a:ext cx="1842417" cy="1493119"/>
            </p:xfrm>
            <a:graphic>
              <a:graphicData uri="http://schemas.microsoft.com/office/powerpoint/2016/slidezoom">
                <pslz:sldZm>
                  <pslz:sldZmObj sldId="296" cId="3321090822">
                    <pslz:zmPr id="{FCA9EAFD-02DA-406B-BB68-B599EF12BEA3}" imageType="cover" transitionDur="1000" showBg="0">
                      <p166:blipFill xmlns:p166="http://schemas.microsoft.com/office/powerpoint/2016/6/main">
                        <a:blip r:embed="rId12">
                          <a:extLst>
                            <a:ext uri="{28A0092B-C50C-407E-A947-70E740481C1C}">
                              <a14:useLocalDpi xmlns:a14="http://schemas.microsoft.com/office/drawing/2010/main" val="0"/>
                            </a:ext>
                          </a:extLst>
                        </a:blip>
                        <a:stretch>
                          <a:fillRect/>
                        </a:stretch>
                      </p166:blipFill>
                      <p166:spPr xmlns:p166="http://schemas.microsoft.com/office/powerpoint/2016/6/main">
                        <a:xfrm>
                          <a:off x="0" y="0"/>
                          <a:ext cx="1842417" cy="1493119"/>
                        </a:xfrm>
                        <a:prstGeom prst="rect">
                          <a:avLst/>
                        </a:prstGeom>
                        <a:ln>
                          <a:noFill/>
                        </a:ln>
                      </p166:spPr>
                    </pslz:zmPr>
                  </pslz:sldZmObj>
                </pslz:sldZm>
              </a:graphicData>
            </a:graphic>
          </p:graphicFrame>
        </mc:Choice>
        <mc:Fallback xmlns="">
          <p:pic>
            <p:nvPicPr>
              <p:cNvPr id="36" name="Slide Zoom 35">
                <a:hlinkClick r:id="rId19" action="ppaction://hlinksldjump"/>
                <a:extLst>
                  <a:ext uri="{FF2B5EF4-FFF2-40B4-BE49-F238E27FC236}">
                    <a16:creationId xmlns:a16="http://schemas.microsoft.com/office/drawing/2014/main" id="{99758229-54AF-CA06-E9D4-8983291A7C31}"/>
                  </a:ext>
                </a:extLst>
              </p:cNvPr>
              <p:cNvPicPr>
                <a:picLocks noGrp="1" noRot="1" noChangeAspect="1" noMove="1" noResize="1" noEditPoints="1" noAdjustHandles="1" noChangeArrowheads="1" noChangeShapeType="1"/>
              </p:cNvPicPr>
              <p:nvPr/>
            </p:nvPicPr>
            <p:blipFill>
              <a:blip r:embed="rId14">
                <a:extLst>
                  <a:ext uri="{28A0092B-C50C-407E-A947-70E740481C1C}">
                    <a14:useLocalDpi xmlns:a14="http://schemas.microsoft.com/office/drawing/2010/main" val="0"/>
                  </a:ext>
                </a:extLst>
              </a:blip>
              <a:stretch>
                <a:fillRect/>
              </a:stretch>
            </p:blipFill>
            <p:spPr>
              <a:xfrm>
                <a:off x="1272662" y="3760444"/>
                <a:ext cx="1842417" cy="1493119"/>
              </a:xfrm>
              <a:prstGeom prst="rect">
                <a:avLst/>
              </a:prstGeom>
              <a:ln>
                <a:noFill/>
              </a:ln>
            </p:spPr>
          </p:pic>
        </mc:Fallback>
      </mc:AlternateContent>
      <p:sp>
        <p:nvSpPr>
          <p:cNvPr id="37" name="Rectangle: Rounded Corners 36">
            <a:hlinkClick r:id="" action="ppaction://hlinkshowjump?jump=nextslide"/>
            <a:extLst>
              <a:ext uri="{FF2B5EF4-FFF2-40B4-BE49-F238E27FC236}">
                <a16:creationId xmlns:a16="http://schemas.microsoft.com/office/drawing/2014/main" id="{BDBD62EC-4860-5021-D3E1-C7E35EB6E4A8}"/>
              </a:ext>
            </a:extLst>
          </p:cNvPr>
          <p:cNvSpPr/>
          <p:nvPr/>
        </p:nvSpPr>
        <p:spPr>
          <a:xfrm>
            <a:off x="8621710" y="6422094"/>
            <a:ext cx="960120" cy="292608"/>
          </a:xfrm>
          <a:prstGeom prst="roundRect">
            <a:avLst>
              <a:gd name="adj" fmla="val 16587"/>
            </a:avLst>
          </a:prstGeom>
          <a:solidFill>
            <a:srgbClr val="FFD44E"/>
          </a:solidFill>
          <a:ln>
            <a:no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a-IR" sz="1200" dirty="0">
                <a:solidFill>
                  <a:schemeClr val="tx1"/>
                </a:solidFill>
                <a:latin typeface="Shabnam" panose="020B0603030804020204" pitchFamily="34" charset="-78"/>
                <a:cs typeface="Shabnam" panose="020B0603030804020204" pitchFamily="34" charset="-78"/>
              </a:rPr>
              <a:t>نمایش همه</a:t>
            </a:r>
            <a:endParaRPr lang="en-US" sz="1200" dirty="0">
              <a:solidFill>
                <a:schemeClr val="tx1"/>
              </a:solidFill>
              <a:latin typeface="Shabnam" panose="020B0603030804020204" pitchFamily="34" charset="-78"/>
              <a:cs typeface="Shabnam" panose="020B0603030804020204" pitchFamily="34" charset="-78"/>
            </a:endParaRPr>
          </a:p>
        </p:txBody>
      </p:sp>
      <p:sp>
        <p:nvSpPr>
          <p:cNvPr id="38" name="Rectangle: Rounded Corners 37">
            <a:hlinkClick r:id="rId20" action="ppaction://hlinksldjump"/>
            <a:extLst>
              <a:ext uri="{FF2B5EF4-FFF2-40B4-BE49-F238E27FC236}">
                <a16:creationId xmlns:a16="http://schemas.microsoft.com/office/drawing/2014/main" id="{3952C5FF-642E-CF2E-24E3-656559A33F71}"/>
              </a:ext>
            </a:extLst>
          </p:cNvPr>
          <p:cNvSpPr/>
          <p:nvPr/>
        </p:nvSpPr>
        <p:spPr>
          <a:xfrm>
            <a:off x="9945328" y="1832736"/>
            <a:ext cx="2005781" cy="640080"/>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hlinkClick r:id="rId21" action="ppaction://hlinksldjump"/>
            <a:extLst>
              <a:ext uri="{FF2B5EF4-FFF2-40B4-BE49-F238E27FC236}">
                <a16:creationId xmlns:a16="http://schemas.microsoft.com/office/drawing/2014/main" id="{CE5AEC95-5AEC-8DEC-642B-4BFCBEFE2275}"/>
              </a:ext>
            </a:extLst>
          </p:cNvPr>
          <p:cNvSpPr/>
          <p:nvPr/>
        </p:nvSpPr>
        <p:spPr>
          <a:xfrm>
            <a:off x="9950246" y="2693062"/>
            <a:ext cx="2005781" cy="640080"/>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Rounded Corners 39">
            <a:hlinkClick r:id="rId8" action="ppaction://hlinksldjump"/>
            <a:extLst>
              <a:ext uri="{FF2B5EF4-FFF2-40B4-BE49-F238E27FC236}">
                <a16:creationId xmlns:a16="http://schemas.microsoft.com/office/drawing/2014/main" id="{DD2B7092-F15A-2341-AEF8-1EDC39C97AAD}"/>
              </a:ext>
            </a:extLst>
          </p:cNvPr>
          <p:cNvSpPr/>
          <p:nvPr/>
        </p:nvSpPr>
        <p:spPr>
          <a:xfrm>
            <a:off x="9945327" y="3563216"/>
            <a:ext cx="2005781" cy="640080"/>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Rounded Corners 40">
            <a:hlinkClick r:id="rId22" action="ppaction://hlinksldjump"/>
            <a:extLst>
              <a:ext uri="{FF2B5EF4-FFF2-40B4-BE49-F238E27FC236}">
                <a16:creationId xmlns:a16="http://schemas.microsoft.com/office/drawing/2014/main" id="{FF3D688E-3880-5745-E05B-8AD820A60050}"/>
              </a:ext>
            </a:extLst>
          </p:cNvPr>
          <p:cNvSpPr/>
          <p:nvPr/>
        </p:nvSpPr>
        <p:spPr>
          <a:xfrm>
            <a:off x="9950243" y="4413708"/>
            <a:ext cx="2005781" cy="640080"/>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hlinkClick r:id="rId23" action="ppaction://hlinksldjump"/>
            <a:extLst>
              <a:ext uri="{FF2B5EF4-FFF2-40B4-BE49-F238E27FC236}">
                <a16:creationId xmlns:a16="http://schemas.microsoft.com/office/drawing/2014/main" id="{420ED7D5-E84D-82E2-64BA-DBE4F36EFA5D}"/>
              </a:ext>
            </a:extLst>
          </p:cNvPr>
          <p:cNvSpPr/>
          <p:nvPr/>
        </p:nvSpPr>
        <p:spPr>
          <a:xfrm>
            <a:off x="9945325" y="5283866"/>
            <a:ext cx="2005781" cy="640080"/>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hlinkClick r:id="rId10" action="ppaction://hlinksldjump"/>
            <a:extLst>
              <a:ext uri="{FF2B5EF4-FFF2-40B4-BE49-F238E27FC236}">
                <a16:creationId xmlns:a16="http://schemas.microsoft.com/office/drawing/2014/main" id="{A39E6EC8-46DA-6BDF-BB12-FB1CFFAE92CA}"/>
              </a:ext>
            </a:extLst>
          </p:cNvPr>
          <p:cNvSpPr/>
          <p:nvPr/>
        </p:nvSpPr>
        <p:spPr>
          <a:xfrm>
            <a:off x="9945325" y="972410"/>
            <a:ext cx="2005781" cy="640080"/>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44169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up)">
                                      <p:cBhvr>
                                        <p:cTn id="15" dur="500"/>
                                        <p:tgtEl>
                                          <p:spTgt spid="14"/>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up)">
                                      <p:cBhvr>
                                        <p:cTn id="19" dur="500"/>
                                        <p:tgtEl>
                                          <p:spTgt spid="3"/>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up)">
                                      <p:cBhvr>
                                        <p:cTn id="23" dur="500"/>
                                        <p:tgtEl>
                                          <p:spTgt spid="6"/>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up)">
                                      <p:cBhvr>
                                        <p:cTn id="31" dur="500"/>
                                        <p:tgtEl>
                                          <p:spTgt spid="7"/>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wipe(up)">
                                      <p:cBhvr>
                                        <p:cTn id="35" dur="500"/>
                                        <p:tgtEl>
                                          <p:spTgt spid="4"/>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wipe(up)">
                                      <p:cBhvr>
                                        <p:cTn id="43" dur="500"/>
                                        <p:tgtEl>
                                          <p:spTgt spid="5"/>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wipe(up)">
                                      <p:cBhvr>
                                        <p:cTn id="47" dur="500"/>
                                        <p:tgtEl>
                                          <p:spTgt spid="8"/>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wipe(up)">
                                      <p:cBhvr>
                                        <p:cTn id="51" dur="500"/>
                                        <p:tgtEl>
                                          <p:spTgt spid="17"/>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up)">
                                      <p:cBhvr>
                                        <p:cTn id="55" dur="500"/>
                                        <p:tgtEl>
                                          <p:spTgt spid="9"/>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12"/>
                                        </p:tgtEl>
                                        <p:attrNameLst>
                                          <p:attrName>style.visibility</p:attrName>
                                        </p:attrNameLst>
                                      </p:cBhvr>
                                      <p:to>
                                        <p:strVal val="visible"/>
                                      </p:to>
                                    </p:set>
                                    <p:animEffect transition="in" filter="wipe(up)">
                                      <p:cBhvr>
                                        <p:cTn id="59" dur="500"/>
                                        <p:tgtEl>
                                          <p:spTgt spid="12"/>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wipe(up)">
                                      <p:cBhvr>
                                        <p:cTn id="63" dur="500"/>
                                        <p:tgtEl>
                                          <p:spTgt spid="18"/>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13"/>
                                        </p:tgtEl>
                                        <p:attrNameLst>
                                          <p:attrName>style.visibility</p:attrName>
                                        </p:attrNameLst>
                                      </p:cBhvr>
                                      <p:to>
                                        <p:strVal val="visible"/>
                                      </p:to>
                                    </p:set>
                                    <p:animEffect transition="in" filter="wipe(up)">
                                      <p:cBhvr>
                                        <p:cTn id="67" dur="500"/>
                                        <p:tgtEl>
                                          <p:spTgt spid="13"/>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10"/>
                                        </p:tgtEl>
                                        <p:attrNameLst>
                                          <p:attrName>style.visibility</p:attrName>
                                        </p:attrNameLst>
                                      </p:cBhvr>
                                      <p:to>
                                        <p:strVal val="visible"/>
                                      </p:to>
                                    </p:set>
                                    <p:animEffect transition="in" filter="wipe(up)">
                                      <p:cBhvr>
                                        <p:cTn id="71" dur="500"/>
                                        <p:tgtEl>
                                          <p:spTgt spid="10"/>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19"/>
                                        </p:tgtEl>
                                        <p:attrNameLst>
                                          <p:attrName>style.visibility</p:attrName>
                                        </p:attrNameLst>
                                      </p:cBhvr>
                                      <p:to>
                                        <p:strVal val="visible"/>
                                      </p:to>
                                    </p:set>
                                    <p:animEffect transition="in" filter="wipe(up)">
                                      <p:cBhvr>
                                        <p:cTn id="75" dur="500"/>
                                        <p:tgtEl>
                                          <p:spTgt spid="19"/>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up)">
                                      <p:cBhvr>
                                        <p:cTn id="7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5" grpId="0"/>
      <p:bldP spid="6" grpId="0" animBg="1"/>
      <p:bldP spid="7" grpId="0"/>
      <p:bldP spid="8" grpId="0" animBg="1"/>
      <p:bldP spid="9" grpId="0"/>
      <p:bldP spid="10" grpId="0" animBg="1"/>
      <p:bldP spid="11" grpId="0"/>
      <p:bldP spid="12" grpId="0" animBg="1"/>
      <p:bldP spid="13" grpId="0"/>
      <p:bldP spid="2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3">
            <a:extLst>
              <a:ext uri="{FF2B5EF4-FFF2-40B4-BE49-F238E27FC236}">
                <a16:creationId xmlns:a16="http://schemas.microsoft.com/office/drawing/2014/main" id="{18EC26AC-408B-83A4-16E4-1C9E5951F14B}"/>
              </a:ext>
            </a:extLst>
          </p:cNvPr>
          <p:cNvSpPr/>
          <p:nvPr/>
        </p:nvSpPr>
        <p:spPr>
          <a:xfrm>
            <a:off x="1051527" y="963188"/>
            <a:ext cx="2207512" cy="2308934"/>
          </a:xfrm>
          <a:prstGeom prst="roundRect">
            <a:avLst>
              <a:gd name="adj" fmla="val 3866"/>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3" name="TextBox 2">
            <a:extLst>
              <a:ext uri="{FF2B5EF4-FFF2-40B4-BE49-F238E27FC236}">
                <a16:creationId xmlns:a16="http://schemas.microsoft.com/office/drawing/2014/main" id="{8EDF2923-B99C-91E0-830E-DF10F6B31655}"/>
              </a:ext>
            </a:extLst>
          </p:cNvPr>
          <p:cNvSpPr txBox="1"/>
          <p:nvPr/>
        </p:nvSpPr>
        <p:spPr>
          <a:xfrm>
            <a:off x="1254732" y="2875895"/>
            <a:ext cx="1801101" cy="369332"/>
          </a:xfrm>
          <a:prstGeom prst="rect">
            <a:avLst/>
          </a:prstGeom>
          <a:noFill/>
        </p:spPr>
        <p:txBody>
          <a:bodyPr wrap="square" lIns="108000" rIns="108000" rtlCol="0">
            <a:spAutoFit/>
          </a:bodyPr>
          <a:lstStyle/>
          <a:p>
            <a:pPr algn="ctr" rtl="1"/>
            <a:r>
              <a:rPr lang="fa-IR" altLang="ko-KR" b="1" dirty="0">
                <a:solidFill>
                  <a:schemeClr val="tx1">
                    <a:lumMod val="85000"/>
                    <a:lumOff val="15000"/>
                  </a:schemeClr>
                </a:solidFill>
                <a:latin typeface="Shabnam" panose="020B0603030804020204" pitchFamily="34" charset="-78"/>
                <a:cs typeface="Shabnam" panose="020B0603030804020204" pitchFamily="34" charset="-78"/>
              </a:rPr>
              <a:t>طراحی ویلا 1</a:t>
            </a:r>
            <a:endParaRPr lang="ko-KR" altLang="en-US" b="1" dirty="0">
              <a:solidFill>
                <a:schemeClr val="tx1">
                  <a:lumMod val="85000"/>
                  <a:lumOff val="15000"/>
                </a:schemeClr>
              </a:solidFill>
              <a:latin typeface="Shabnam" panose="020B0603030804020204" pitchFamily="34" charset="-78"/>
              <a:cs typeface="Shabnam" panose="020B0603030804020204" pitchFamily="34" charset="-78"/>
            </a:endParaRPr>
          </a:p>
        </p:txBody>
      </p:sp>
      <p:sp>
        <p:nvSpPr>
          <p:cNvPr id="4" name="Rounded Rectangle 64">
            <a:extLst>
              <a:ext uri="{FF2B5EF4-FFF2-40B4-BE49-F238E27FC236}">
                <a16:creationId xmlns:a16="http://schemas.microsoft.com/office/drawing/2014/main" id="{4C88DCC9-A0CE-2F22-8127-0A5738D1C39D}"/>
              </a:ext>
            </a:extLst>
          </p:cNvPr>
          <p:cNvSpPr/>
          <p:nvPr/>
        </p:nvSpPr>
        <p:spPr>
          <a:xfrm>
            <a:off x="6389559" y="963188"/>
            <a:ext cx="2207512" cy="2308934"/>
          </a:xfrm>
          <a:prstGeom prst="roundRect">
            <a:avLst>
              <a:gd name="adj" fmla="val 3866"/>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5" name="TextBox 4">
            <a:extLst>
              <a:ext uri="{FF2B5EF4-FFF2-40B4-BE49-F238E27FC236}">
                <a16:creationId xmlns:a16="http://schemas.microsoft.com/office/drawing/2014/main" id="{3F3DD350-E111-5B1C-825A-574C9E1A1242}"/>
              </a:ext>
            </a:extLst>
          </p:cNvPr>
          <p:cNvSpPr txBox="1"/>
          <p:nvPr/>
        </p:nvSpPr>
        <p:spPr>
          <a:xfrm>
            <a:off x="6592765" y="2875117"/>
            <a:ext cx="1801101" cy="369332"/>
          </a:xfrm>
          <a:prstGeom prst="rect">
            <a:avLst/>
          </a:prstGeom>
          <a:noFill/>
        </p:spPr>
        <p:txBody>
          <a:bodyPr wrap="square" lIns="108000" rIns="108000" rtlCol="0">
            <a:spAutoFit/>
          </a:bodyPr>
          <a:lstStyle/>
          <a:p>
            <a:pPr algn="ctr" rtl="1"/>
            <a:r>
              <a:rPr lang="fa-IR" altLang="ko-KR" b="1" dirty="0">
                <a:solidFill>
                  <a:schemeClr val="tx1">
                    <a:lumMod val="85000"/>
                    <a:lumOff val="15000"/>
                  </a:schemeClr>
                </a:solidFill>
                <a:latin typeface="Shabnam" panose="020B0603030804020204" pitchFamily="34" charset="-78"/>
                <a:cs typeface="Shabnam" panose="020B0603030804020204" pitchFamily="34" charset="-78"/>
              </a:rPr>
              <a:t>طراحی ویلا 3</a:t>
            </a:r>
            <a:endParaRPr lang="ko-KR" altLang="en-US" b="1" dirty="0">
              <a:solidFill>
                <a:schemeClr val="tx1">
                  <a:lumMod val="85000"/>
                  <a:lumOff val="15000"/>
                </a:schemeClr>
              </a:solidFill>
              <a:latin typeface="Shabnam" panose="020B0603030804020204" pitchFamily="34" charset="-78"/>
              <a:cs typeface="Shabnam" panose="020B0603030804020204" pitchFamily="34" charset="-78"/>
            </a:endParaRPr>
          </a:p>
        </p:txBody>
      </p:sp>
      <p:sp>
        <p:nvSpPr>
          <p:cNvPr id="6" name="Rounded Rectangle 55">
            <a:extLst>
              <a:ext uri="{FF2B5EF4-FFF2-40B4-BE49-F238E27FC236}">
                <a16:creationId xmlns:a16="http://schemas.microsoft.com/office/drawing/2014/main" id="{6D6A91AC-9505-3E22-05FB-3EB8A5DE4D5A}"/>
              </a:ext>
            </a:extLst>
          </p:cNvPr>
          <p:cNvSpPr/>
          <p:nvPr/>
        </p:nvSpPr>
        <p:spPr>
          <a:xfrm>
            <a:off x="3720543" y="963188"/>
            <a:ext cx="2207512" cy="2308934"/>
          </a:xfrm>
          <a:prstGeom prst="roundRect">
            <a:avLst>
              <a:gd name="adj" fmla="val 3866"/>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7" name="TextBox 6">
            <a:extLst>
              <a:ext uri="{FF2B5EF4-FFF2-40B4-BE49-F238E27FC236}">
                <a16:creationId xmlns:a16="http://schemas.microsoft.com/office/drawing/2014/main" id="{108785D4-2A1C-3E23-36D1-3844E1539455}"/>
              </a:ext>
            </a:extLst>
          </p:cNvPr>
          <p:cNvSpPr txBox="1"/>
          <p:nvPr/>
        </p:nvSpPr>
        <p:spPr>
          <a:xfrm>
            <a:off x="3923749" y="2836965"/>
            <a:ext cx="1801101" cy="369332"/>
          </a:xfrm>
          <a:prstGeom prst="rect">
            <a:avLst/>
          </a:prstGeom>
          <a:noFill/>
        </p:spPr>
        <p:txBody>
          <a:bodyPr wrap="square" lIns="108000" rIns="108000" rtlCol="0">
            <a:spAutoFit/>
          </a:bodyPr>
          <a:lstStyle/>
          <a:p>
            <a:pPr algn="ctr" rtl="1"/>
            <a:r>
              <a:rPr lang="fa-IR" altLang="ko-KR" b="1" dirty="0">
                <a:solidFill>
                  <a:schemeClr val="tx1">
                    <a:lumMod val="85000"/>
                    <a:lumOff val="15000"/>
                  </a:schemeClr>
                </a:solidFill>
                <a:latin typeface="Shabnam" panose="020B0603030804020204" pitchFamily="34" charset="-78"/>
                <a:cs typeface="Shabnam" panose="020B0603030804020204" pitchFamily="34" charset="-78"/>
              </a:rPr>
              <a:t>طراحی ویلا 2</a:t>
            </a:r>
            <a:endParaRPr lang="ko-KR" altLang="en-US" b="1" dirty="0">
              <a:solidFill>
                <a:schemeClr val="tx1">
                  <a:lumMod val="85000"/>
                  <a:lumOff val="15000"/>
                </a:schemeClr>
              </a:solidFill>
              <a:latin typeface="Shabnam" panose="020B0603030804020204" pitchFamily="34" charset="-78"/>
              <a:cs typeface="Shabnam" panose="020B0603030804020204" pitchFamily="34" charset="-78"/>
            </a:endParaRPr>
          </a:p>
        </p:txBody>
      </p:sp>
      <p:sp>
        <p:nvSpPr>
          <p:cNvPr id="8" name="Rounded Rectangle 3">
            <a:extLst>
              <a:ext uri="{FF2B5EF4-FFF2-40B4-BE49-F238E27FC236}">
                <a16:creationId xmlns:a16="http://schemas.microsoft.com/office/drawing/2014/main" id="{F9E3F890-885E-8AAE-90EC-6E8EB44246FE}"/>
              </a:ext>
            </a:extLst>
          </p:cNvPr>
          <p:cNvSpPr/>
          <p:nvPr/>
        </p:nvSpPr>
        <p:spPr>
          <a:xfrm>
            <a:off x="1069457" y="3554511"/>
            <a:ext cx="2207512" cy="2308934"/>
          </a:xfrm>
          <a:prstGeom prst="roundRect">
            <a:avLst>
              <a:gd name="adj" fmla="val 3866"/>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9" name="TextBox 8">
            <a:extLst>
              <a:ext uri="{FF2B5EF4-FFF2-40B4-BE49-F238E27FC236}">
                <a16:creationId xmlns:a16="http://schemas.microsoft.com/office/drawing/2014/main" id="{CB5C6772-6001-0E93-6CE9-E669C5799006}"/>
              </a:ext>
            </a:extLst>
          </p:cNvPr>
          <p:cNvSpPr txBox="1"/>
          <p:nvPr/>
        </p:nvSpPr>
        <p:spPr>
          <a:xfrm>
            <a:off x="1272662" y="5467218"/>
            <a:ext cx="1801101" cy="369332"/>
          </a:xfrm>
          <a:prstGeom prst="rect">
            <a:avLst/>
          </a:prstGeom>
          <a:noFill/>
        </p:spPr>
        <p:txBody>
          <a:bodyPr wrap="square" lIns="108000" rIns="108000" rtlCol="0">
            <a:spAutoFit/>
          </a:bodyPr>
          <a:lstStyle/>
          <a:p>
            <a:pPr algn="ctr" rtl="1"/>
            <a:r>
              <a:rPr lang="fa-IR" altLang="ko-KR" b="1" dirty="0">
                <a:solidFill>
                  <a:schemeClr val="tx1">
                    <a:lumMod val="85000"/>
                    <a:lumOff val="15000"/>
                  </a:schemeClr>
                </a:solidFill>
                <a:latin typeface="Shabnam" panose="020B0603030804020204" pitchFamily="34" charset="-78"/>
                <a:cs typeface="Shabnam" panose="020B0603030804020204" pitchFamily="34" charset="-78"/>
              </a:rPr>
              <a:t>طراحی ویلا 4</a:t>
            </a:r>
            <a:endParaRPr lang="ko-KR" altLang="en-US" b="1" dirty="0">
              <a:solidFill>
                <a:schemeClr val="tx1">
                  <a:lumMod val="85000"/>
                  <a:lumOff val="15000"/>
                </a:schemeClr>
              </a:solidFill>
              <a:latin typeface="Shabnam" panose="020B0603030804020204" pitchFamily="34" charset="-78"/>
              <a:cs typeface="Shabnam" panose="020B0603030804020204" pitchFamily="34" charset="-78"/>
            </a:endParaRPr>
          </a:p>
        </p:txBody>
      </p:sp>
      <p:sp>
        <p:nvSpPr>
          <p:cNvPr id="10" name="Rounded Rectangle 64">
            <a:extLst>
              <a:ext uri="{FF2B5EF4-FFF2-40B4-BE49-F238E27FC236}">
                <a16:creationId xmlns:a16="http://schemas.microsoft.com/office/drawing/2014/main" id="{7E206316-06D0-6F40-A017-F8EF58937B1C}"/>
              </a:ext>
            </a:extLst>
          </p:cNvPr>
          <p:cNvSpPr/>
          <p:nvPr/>
        </p:nvSpPr>
        <p:spPr>
          <a:xfrm>
            <a:off x="6407489" y="3554511"/>
            <a:ext cx="2207512" cy="2308934"/>
          </a:xfrm>
          <a:prstGeom prst="roundRect">
            <a:avLst>
              <a:gd name="adj" fmla="val 3866"/>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11" name="TextBox 10">
            <a:extLst>
              <a:ext uri="{FF2B5EF4-FFF2-40B4-BE49-F238E27FC236}">
                <a16:creationId xmlns:a16="http://schemas.microsoft.com/office/drawing/2014/main" id="{DFDDC3F1-C2FA-E9DC-E2D4-8143897A3B48}"/>
              </a:ext>
            </a:extLst>
          </p:cNvPr>
          <p:cNvSpPr txBox="1"/>
          <p:nvPr/>
        </p:nvSpPr>
        <p:spPr>
          <a:xfrm>
            <a:off x="6610695" y="5466440"/>
            <a:ext cx="1801101" cy="369332"/>
          </a:xfrm>
          <a:prstGeom prst="rect">
            <a:avLst/>
          </a:prstGeom>
          <a:noFill/>
        </p:spPr>
        <p:txBody>
          <a:bodyPr wrap="square" lIns="108000" rIns="108000" rtlCol="0">
            <a:spAutoFit/>
          </a:bodyPr>
          <a:lstStyle/>
          <a:p>
            <a:pPr algn="ctr" rtl="1"/>
            <a:r>
              <a:rPr lang="fa-IR" altLang="ko-KR" b="1" dirty="0">
                <a:solidFill>
                  <a:schemeClr val="tx1">
                    <a:lumMod val="85000"/>
                    <a:lumOff val="15000"/>
                  </a:schemeClr>
                </a:solidFill>
                <a:latin typeface="Shabnam" panose="020B0603030804020204" pitchFamily="34" charset="-78"/>
                <a:cs typeface="Shabnam" panose="020B0603030804020204" pitchFamily="34" charset="-78"/>
              </a:rPr>
              <a:t>طراحی ویلا 6</a:t>
            </a:r>
            <a:endParaRPr lang="ko-KR" altLang="en-US" b="1" dirty="0">
              <a:solidFill>
                <a:schemeClr val="tx1">
                  <a:lumMod val="85000"/>
                  <a:lumOff val="15000"/>
                </a:schemeClr>
              </a:solidFill>
              <a:latin typeface="Shabnam" panose="020B0603030804020204" pitchFamily="34" charset="-78"/>
              <a:cs typeface="Shabnam" panose="020B0603030804020204" pitchFamily="34" charset="-78"/>
            </a:endParaRPr>
          </a:p>
        </p:txBody>
      </p:sp>
      <p:sp>
        <p:nvSpPr>
          <p:cNvPr id="12" name="Rounded Rectangle 55">
            <a:extLst>
              <a:ext uri="{FF2B5EF4-FFF2-40B4-BE49-F238E27FC236}">
                <a16:creationId xmlns:a16="http://schemas.microsoft.com/office/drawing/2014/main" id="{6B804475-162E-B739-C1BD-EC477C8AC28D}"/>
              </a:ext>
            </a:extLst>
          </p:cNvPr>
          <p:cNvSpPr/>
          <p:nvPr/>
        </p:nvSpPr>
        <p:spPr>
          <a:xfrm>
            <a:off x="3738473" y="3554511"/>
            <a:ext cx="2207512" cy="2308934"/>
          </a:xfrm>
          <a:prstGeom prst="roundRect">
            <a:avLst>
              <a:gd name="adj" fmla="val 3866"/>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13" name="TextBox 12">
            <a:extLst>
              <a:ext uri="{FF2B5EF4-FFF2-40B4-BE49-F238E27FC236}">
                <a16:creationId xmlns:a16="http://schemas.microsoft.com/office/drawing/2014/main" id="{838B29D8-5C10-FF66-48A8-753689E00F7D}"/>
              </a:ext>
            </a:extLst>
          </p:cNvPr>
          <p:cNvSpPr txBox="1"/>
          <p:nvPr/>
        </p:nvSpPr>
        <p:spPr>
          <a:xfrm>
            <a:off x="3941679" y="5428288"/>
            <a:ext cx="1801101" cy="369332"/>
          </a:xfrm>
          <a:prstGeom prst="rect">
            <a:avLst/>
          </a:prstGeom>
          <a:noFill/>
        </p:spPr>
        <p:txBody>
          <a:bodyPr wrap="square" lIns="108000" rIns="108000" rtlCol="0">
            <a:spAutoFit/>
          </a:bodyPr>
          <a:lstStyle/>
          <a:p>
            <a:pPr algn="ctr" rtl="1"/>
            <a:r>
              <a:rPr lang="fa-IR" altLang="ko-KR" b="1" dirty="0">
                <a:solidFill>
                  <a:schemeClr val="tx1">
                    <a:lumMod val="85000"/>
                    <a:lumOff val="15000"/>
                  </a:schemeClr>
                </a:solidFill>
                <a:latin typeface="Shabnam" panose="020B0603030804020204" pitchFamily="34" charset="-78"/>
                <a:cs typeface="Shabnam" panose="020B0603030804020204" pitchFamily="34" charset="-78"/>
              </a:rPr>
              <a:t>طراحی ویلا 5</a:t>
            </a:r>
            <a:endParaRPr lang="ko-KR" altLang="en-US" b="1" dirty="0">
              <a:solidFill>
                <a:schemeClr val="tx1">
                  <a:lumMod val="85000"/>
                  <a:lumOff val="15000"/>
                </a:schemeClr>
              </a:solidFill>
              <a:latin typeface="Shabnam" panose="020B0603030804020204" pitchFamily="34" charset="-78"/>
              <a:cs typeface="Shabnam" panose="020B0603030804020204" pitchFamily="34" charset="-78"/>
            </a:endParaRPr>
          </a:p>
        </p:txBody>
      </p:sp>
      <p:pic>
        <p:nvPicPr>
          <p:cNvPr id="14" name="Picture 13">
            <a:extLst>
              <a:ext uri="{FF2B5EF4-FFF2-40B4-BE49-F238E27FC236}">
                <a16:creationId xmlns:a16="http://schemas.microsoft.com/office/drawing/2014/main" id="{7AFC87E4-0E66-F4A1-DEC9-B47E743802CF}"/>
              </a:ext>
            </a:extLst>
          </p:cNvPr>
          <p:cNvPicPr>
            <a:picLocks noChangeAspect="1"/>
          </p:cNvPicPr>
          <p:nvPr/>
        </p:nvPicPr>
        <p:blipFill>
          <a:blip r:embed="rId2">
            <a:extLst>
              <a:ext uri="{28A0092B-C50C-407E-A947-70E740481C1C}">
                <a14:useLocalDpi xmlns:a14="http://schemas.microsoft.com/office/drawing/2010/main" val="0"/>
              </a:ext>
            </a:extLst>
          </a:blip>
          <a:srcRect t="22985" b="22985"/>
          <a:stretch/>
        </p:blipFill>
        <p:spPr>
          <a:xfrm>
            <a:off x="1213415" y="1133655"/>
            <a:ext cx="1883734" cy="1526650"/>
          </a:xfrm>
          <a:prstGeom prst="rect">
            <a:avLst/>
          </a:prstGeom>
        </p:spPr>
      </p:pic>
      <p:pic>
        <p:nvPicPr>
          <p:cNvPr id="15" name="Picture 14">
            <a:extLst>
              <a:ext uri="{FF2B5EF4-FFF2-40B4-BE49-F238E27FC236}">
                <a16:creationId xmlns:a16="http://schemas.microsoft.com/office/drawing/2014/main" id="{6AF3709A-87F7-84AE-31EA-DA29BE0A8961}"/>
              </a:ext>
            </a:extLst>
          </p:cNvPr>
          <p:cNvPicPr>
            <a:picLocks noChangeAspect="1"/>
          </p:cNvPicPr>
          <p:nvPr/>
        </p:nvPicPr>
        <p:blipFill>
          <a:blip r:embed="rId3">
            <a:extLst>
              <a:ext uri="{28A0092B-C50C-407E-A947-70E740481C1C}">
                <a14:useLocalDpi xmlns:a14="http://schemas.microsoft.com/office/drawing/2010/main" val="0"/>
              </a:ext>
            </a:extLst>
          </a:blip>
          <a:srcRect t="8373" b="8373"/>
          <a:stretch/>
        </p:blipFill>
        <p:spPr>
          <a:xfrm>
            <a:off x="3879964" y="1085815"/>
            <a:ext cx="1912511" cy="1592223"/>
          </a:xfrm>
          <a:prstGeom prst="rect">
            <a:avLst/>
          </a:prstGeom>
        </p:spPr>
      </p:pic>
      <p:pic>
        <p:nvPicPr>
          <p:cNvPr id="16" name="Picture 15">
            <a:extLst>
              <a:ext uri="{FF2B5EF4-FFF2-40B4-BE49-F238E27FC236}">
                <a16:creationId xmlns:a16="http://schemas.microsoft.com/office/drawing/2014/main" id="{A0A8E10F-288C-58FC-70A3-1A3FE8F4B0F3}"/>
              </a:ext>
            </a:extLst>
          </p:cNvPr>
          <p:cNvPicPr>
            <a:picLocks noChangeAspect="1"/>
          </p:cNvPicPr>
          <p:nvPr/>
        </p:nvPicPr>
        <p:blipFill>
          <a:blip r:embed="rId4">
            <a:extLst>
              <a:ext uri="{28A0092B-C50C-407E-A947-70E740481C1C}">
                <a14:useLocalDpi xmlns:a14="http://schemas.microsoft.com/office/drawing/2010/main" val="0"/>
              </a:ext>
            </a:extLst>
          </a:blip>
          <a:srcRect l="6402" r="6402"/>
          <a:stretch/>
        </p:blipFill>
        <p:spPr>
          <a:xfrm>
            <a:off x="6540000" y="1124686"/>
            <a:ext cx="1891674" cy="1535619"/>
          </a:xfrm>
          <a:prstGeom prst="rect">
            <a:avLst/>
          </a:prstGeom>
        </p:spPr>
      </p:pic>
      <p:pic>
        <p:nvPicPr>
          <p:cNvPr id="17" name="Picture 16">
            <a:extLst>
              <a:ext uri="{FF2B5EF4-FFF2-40B4-BE49-F238E27FC236}">
                <a16:creationId xmlns:a16="http://schemas.microsoft.com/office/drawing/2014/main" id="{045E2F9C-7B31-6DB4-D0BF-A56B9EE43A0A}"/>
              </a:ext>
            </a:extLst>
          </p:cNvPr>
          <p:cNvPicPr>
            <a:picLocks noChangeAspect="1"/>
          </p:cNvPicPr>
          <p:nvPr/>
        </p:nvPicPr>
        <p:blipFill>
          <a:blip r:embed="rId5">
            <a:extLst>
              <a:ext uri="{28A0092B-C50C-407E-A947-70E740481C1C}">
                <a14:useLocalDpi xmlns:a14="http://schemas.microsoft.com/office/drawing/2010/main" val="0"/>
              </a:ext>
            </a:extLst>
          </a:blip>
          <a:srcRect l="8909" r="8909"/>
          <a:stretch/>
        </p:blipFill>
        <p:spPr>
          <a:xfrm>
            <a:off x="1231345" y="3726913"/>
            <a:ext cx="1883734" cy="1526650"/>
          </a:xfrm>
          <a:prstGeom prst="rect">
            <a:avLst/>
          </a:prstGeom>
        </p:spPr>
      </p:pic>
      <p:pic>
        <p:nvPicPr>
          <p:cNvPr id="18" name="Picture 17">
            <a:extLst>
              <a:ext uri="{FF2B5EF4-FFF2-40B4-BE49-F238E27FC236}">
                <a16:creationId xmlns:a16="http://schemas.microsoft.com/office/drawing/2014/main" id="{F45E62A3-9E98-E9C9-E4BC-73CF47E0DA7F}"/>
              </a:ext>
            </a:extLst>
          </p:cNvPr>
          <p:cNvPicPr>
            <a:picLocks noChangeAspect="1"/>
          </p:cNvPicPr>
          <p:nvPr/>
        </p:nvPicPr>
        <p:blipFill>
          <a:blip r:embed="rId6">
            <a:extLst>
              <a:ext uri="{28A0092B-C50C-407E-A947-70E740481C1C}">
                <a14:useLocalDpi xmlns:a14="http://schemas.microsoft.com/office/drawing/2010/main" val="0"/>
              </a:ext>
            </a:extLst>
          </a:blip>
          <a:srcRect l="8909" r="8909"/>
          <a:stretch/>
        </p:blipFill>
        <p:spPr>
          <a:xfrm>
            <a:off x="3890286" y="3760444"/>
            <a:ext cx="1883734" cy="1526650"/>
          </a:xfrm>
          <a:prstGeom prst="rect">
            <a:avLst/>
          </a:prstGeom>
        </p:spPr>
      </p:pic>
      <p:pic>
        <p:nvPicPr>
          <p:cNvPr id="19" name="Picture 18">
            <a:extLst>
              <a:ext uri="{FF2B5EF4-FFF2-40B4-BE49-F238E27FC236}">
                <a16:creationId xmlns:a16="http://schemas.microsoft.com/office/drawing/2014/main" id="{2C1EC4C9-70BF-A135-0735-629AB7AE0971}"/>
              </a:ext>
            </a:extLst>
          </p:cNvPr>
          <p:cNvPicPr>
            <a:picLocks noChangeAspect="1"/>
          </p:cNvPicPr>
          <p:nvPr/>
        </p:nvPicPr>
        <p:blipFill>
          <a:blip r:embed="rId7">
            <a:extLst>
              <a:ext uri="{28A0092B-C50C-407E-A947-70E740481C1C}">
                <a14:useLocalDpi xmlns:a14="http://schemas.microsoft.com/office/drawing/2010/main" val="0"/>
              </a:ext>
            </a:extLst>
          </a:blip>
          <a:srcRect l="8909" r="8909"/>
          <a:stretch/>
        </p:blipFill>
        <p:spPr>
          <a:xfrm>
            <a:off x="6592765" y="3760444"/>
            <a:ext cx="1883734" cy="1526650"/>
          </a:xfrm>
          <a:prstGeom prst="rect">
            <a:avLst/>
          </a:prstGeom>
        </p:spPr>
      </p:pic>
      <p:sp>
        <p:nvSpPr>
          <p:cNvPr id="20" name="TextBox 19">
            <a:extLst>
              <a:ext uri="{FF2B5EF4-FFF2-40B4-BE49-F238E27FC236}">
                <a16:creationId xmlns:a16="http://schemas.microsoft.com/office/drawing/2014/main" id="{2B4D0EC5-86EC-8AD6-FA0D-55F23C82E3FF}"/>
              </a:ext>
            </a:extLst>
          </p:cNvPr>
          <p:cNvSpPr txBox="1"/>
          <p:nvPr/>
        </p:nvSpPr>
        <p:spPr>
          <a:xfrm>
            <a:off x="482034" y="219317"/>
            <a:ext cx="8604448" cy="707886"/>
          </a:xfrm>
          <a:prstGeom prst="rect">
            <a:avLst/>
          </a:prstGeom>
          <a:noFill/>
          <a:ln>
            <a:noFill/>
          </a:ln>
        </p:spPr>
        <p:txBody>
          <a:bodyPr wrap="square" rtlCol="0">
            <a:spAutoFit/>
          </a:bodyPr>
          <a:lstStyle/>
          <a:p>
            <a:pPr algn="ctr" rtl="1"/>
            <a:r>
              <a:rPr lang="fa-IR" sz="2000" b="1" dirty="0">
                <a:solidFill>
                  <a:srgbClr val="257180"/>
                </a:solidFill>
                <a:latin typeface="Shabnam" panose="020B0603030804020204" pitchFamily="34" charset="-78"/>
                <a:cs typeface="Shabnam" panose="020B0603030804020204" pitchFamily="34" charset="-78"/>
              </a:rPr>
              <a:t>طراحی ویلا</a:t>
            </a:r>
          </a:p>
          <a:p>
            <a:pPr algn="ctr" rtl="1"/>
            <a:endParaRPr lang="en-US" sz="2000" b="1" dirty="0">
              <a:solidFill>
                <a:srgbClr val="257180"/>
              </a:solidFill>
              <a:latin typeface="Shabnam" panose="020B0603030804020204" pitchFamily="34" charset="-78"/>
              <a:cs typeface="Shabnam" panose="020B0603030804020204" pitchFamily="34" charset="-78"/>
            </a:endParaRPr>
          </a:p>
        </p:txBody>
      </p:sp>
      <p:pic>
        <p:nvPicPr>
          <p:cNvPr id="21" name="Picture 20">
            <a:hlinkClick r:id="rId8" action="ppaction://hlinksldjump"/>
            <a:extLst>
              <a:ext uri="{FF2B5EF4-FFF2-40B4-BE49-F238E27FC236}">
                <a16:creationId xmlns:a16="http://schemas.microsoft.com/office/drawing/2014/main" id="{F85159C5-8A8E-A050-5C68-7FE119B15582}"/>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11273508" y="6377392"/>
            <a:ext cx="382012" cy="382012"/>
          </a:xfrm>
          <a:prstGeom prst="rect">
            <a:avLst/>
          </a:prstGeom>
        </p:spPr>
      </p:pic>
      <p:pic>
        <p:nvPicPr>
          <p:cNvPr id="22" name="Picture 21">
            <a:hlinkClick r:id="" action="ppaction://hlinkshowjump?jump=previousslide"/>
            <a:extLst>
              <a:ext uri="{FF2B5EF4-FFF2-40B4-BE49-F238E27FC236}">
                <a16:creationId xmlns:a16="http://schemas.microsoft.com/office/drawing/2014/main" id="{1A393E5F-6972-6696-A490-BBD62B3FF8A6}"/>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flipH="1">
            <a:off x="10236663" y="6377392"/>
            <a:ext cx="382012" cy="382012"/>
          </a:xfrm>
          <a:prstGeom prst="rect">
            <a:avLst/>
          </a:prstGeom>
        </p:spPr>
      </p:pic>
      <p:pic>
        <p:nvPicPr>
          <p:cNvPr id="24" name="Picture 23">
            <a:hlinkClick r:id="rId10" action="ppaction://hlinksldjump"/>
            <a:extLst>
              <a:ext uri="{FF2B5EF4-FFF2-40B4-BE49-F238E27FC236}">
                <a16:creationId xmlns:a16="http://schemas.microsoft.com/office/drawing/2014/main" id="{74B8BFBF-F47C-9C70-34C4-7AB8C4FA4E53}"/>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599954" y="196177"/>
            <a:ext cx="640080" cy="640080"/>
          </a:xfrm>
          <a:prstGeom prst="rect">
            <a:avLst/>
          </a:prstGeom>
        </p:spPr>
      </p:pic>
      <mc:AlternateContent xmlns:mc="http://schemas.openxmlformats.org/markup-compatibility/2006" xmlns:pslz="http://schemas.microsoft.com/office/powerpoint/2016/slidezoom">
        <mc:Choice Requires="pslz">
          <p:graphicFrame>
            <p:nvGraphicFramePr>
              <p:cNvPr id="26" name="Slide Zoom 25">
                <a:extLst>
                  <a:ext uri="{FF2B5EF4-FFF2-40B4-BE49-F238E27FC236}">
                    <a16:creationId xmlns:a16="http://schemas.microsoft.com/office/drawing/2014/main" id="{EC5E2919-BC8C-538F-85F0-1937D8379122}"/>
                  </a:ext>
                </a:extLst>
              </p:cNvPr>
              <p:cNvGraphicFramePr>
                <a:graphicFrameLocks noChangeAspect="1"/>
              </p:cNvGraphicFramePr>
              <p:nvPr/>
            </p:nvGraphicFramePr>
            <p:xfrm>
              <a:off x="1213415" y="1122465"/>
              <a:ext cx="1901664" cy="1537840"/>
            </p:xfrm>
            <a:graphic>
              <a:graphicData uri="http://schemas.microsoft.com/office/powerpoint/2016/slidezoom">
                <pslz:sldZm>
                  <pslz:sldZmObj sldId="291" cId="1259201169">
                    <pslz:zmPr id="{B2857668-141C-47D4-B7E1-F63C9C65C9ED}" imageType="cover" transitionDur="1000" showBg="0">
                      <p166:blipFill xmlns:p166="http://schemas.microsoft.com/office/powerpoint/2016/6/main">
                        <a:blip r:embed="rId12">
                          <a:extLst>
                            <a:ext uri="{28A0092B-C50C-407E-A947-70E740481C1C}">
                              <a14:useLocalDpi xmlns:a14="http://schemas.microsoft.com/office/drawing/2010/main" val="0"/>
                            </a:ext>
                          </a:extLst>
                        </a:blip>
                        <a:stretch>
                          <a:fillRect/>
                        </a:stretch>
                      </p166:blipFill>
                      <p166:spPr xmlns:p166="http://schemas.microsoft.com/office/powerpoint/2016/6/main">
                        <a:xfrm>
                          <a:off x="0" y="0"/>
                          <a:ext cx="1901664" cy="1537840"/>
                        </a:xfrm>
                        <a:prstGeom prst="rect">
                          <a:avLst/>
                        </a:prstGeom>
                        <a:ln w="3175">
                          <a:noFill/>
                        </a:ln>
                      </p166:spPr>
                    </pslz:zmPr>
                  </pslz:sldZmObj>
                </pslz:sldZm>
              </a:graphicData>
            </a:graphic>
          </p:graphicFrame>
        </mc:Choice>
        <mc:Fallback xmlns="">
          <p:pic>
            <p:nvPicPr>
              <p:cNvPr id="26" name="Slide Zoom 25">
                <a:hlinkClick r:id="rId13" action="ppaction://hlinksldjump"/>
                <a:extLst>
                  <a:ext uri="{FF2B5EF4-FFF2-40B4-BE49-F238E27FC236}">
                    <a16:creationId xmlns:a16="http://schemas.microsoft.com/office/drawing/2014/main" id="{EC5E2919-BC8C-538F-85F0-1937D8379122}"/>
                  </a:ext>
                </a:extLst>
              </p:cNvPr>
              <p:cNvPicPr>
                <a:picLocks noGrp="1" noRot="1" noChangeAspect="1" noMove="1" noResize="1" noEditPoints="1" noAdjustHandles="1" noChangeArrowheads="1" noChangeShapeType="1"/>
              </p:cNvPicPr>
              <p:nvPr/>
            </p:nvPicPr>
            <p:blipFill>
              <a:blip r:embed="rId14">
                <a:extLst>
                  <a:ext uri="{28A0092B-C50C-407E-A947-70E740481C1C}">
                    <a14:useLocalDpi xmlns:a14="http://schemas.microsoft.com/office/drawing/2010/main" val="0"/>
                  </a:ext>
                </a:extLst>
              </a:blip>
              <a:stretch>
                <a:fillRect/>
              </a:stretch>
            </p:blipFill>
            <p:spPr>
              <a:xfrm>
                <a:off x="1213415" y="1122465"/>
                <a:ext cx="1901664" cy="1537840"/>
              </a:xfrm>
              <a:prstGeom prst="rect">
                <a:avLst/>
              </a:prstGeom>
              <a:ln w="3175">
                <a:noFill/>
              </a:ln>
            </p:spPr>
          </p:pic>
        </mc:Fallback>
      </mc:AlternateContent>
      <mc:AlternateContent xmlns:mc="http://schemas.openxmlformats.org/markup-compatibility/2006" xmlns:pslz="http://schemas.microsoft.com/office/powerpoint/2016/slidezoom">
        <mc:Choice Requires="pslz">
          <p:graphicFrame>
            <p:nvGraphicFramePr>
              <p:cNvPr id="28" name="Slide Zoom 27">
                <a:extLst>
                  <a:ext uri="{FF2B5EF4-FFF2-40B4-BE49-F238E27FC236}">
                    <a16:creationId xmlns:a16="http://schemas.microsoft.com/office/drawing/2014/main" id="{04B6467A-1ACF-18C3-679E-838C0D7983B6}"/>
                  </a:ext>
                </a:extLst>
              </p:cNvPr>
              <p:cNvGraphicFramePr>
                <a:graphicFrameLocks noChangeAspect="1"/>
              </p:cNvGraphicFramePr>
              <p:nvPr/>
            </p:nvGraphicFramePr>
            <p:xfrm>
              <a:off x="3871256" y="1060380"/>
              <a:ext cx="1921220" cy="1702917"/>
            </p:xfrm>
            <a:graphic>
              <a:graphicData uri="http://schemas.microsoft.com/office/powerpoint/2016/slidezoom">
                <pslz:sldZm>
                  <pslz:sldZmObj sldId="292" cId="4164367704">
                    <pslz:zmPr id="{DA5DF9A2-C339-4AA7-B8A2-A14A0CB87A24}" imageType="cover" transitionDur="1000" showBg="0">
                      <p166:blipFill xmlns:p166="http://schemas.microsoft.com/office/powerpoint/2016/6/main">
                        <a:blip r:embed="rId14">
                          <a:extLst>
                            <a:ext uri="{28A0092B-C50C-407E-A947-70E740481C1C}">
                              <a14:useLocalDpi xmlns:a14="http://schemas.microsoft.com/office/drawing/2010/main" val="0"/>
                            </a:ext>
                          </a:extLst>
                        </a:blip>
                        <a:stretch>
                          <a:fillRect/>
                        </a:stretch>
                      </p166:blipFill>
                      <p166:spPr xmlns:p166="http://schemas.microsoft.com/office/powerpoint/2016/6/main">
                        <a:xfrm>
                          <a:off x="0" y="0"/>
                          <a:ext cx="1921220" cy="1702917"/>
                        </a:xfrm>
                        <a:prstGeom prst="rect">
                          <a:avLst/>
                        </a:prstGeom>
                        <a:ln w="3175">
                          <a:noFill/>
                        </a:ln>
                      </p166:spPr>
                    </pslz:zmPr>
                  </pslz:sldZmObj>
                </pslz:sldZm>
              </a:graphicData>
            </a:graphic>
          </p:graphicFrame>
        </mc:Choice>
        <mc:Fallback xmlns="">
          <p:pic>
            <p:nvPicPr>
              <p:cNvPr id="28" name="Slide Zoom 27">
                <a:hlinkClick r:id="rId15" action="ppaction://hlinksldjump"/>
                <a:extLst>
                  <a:ext uri="{FF2B5EF4-FFF2-40B4-BE49-F238E27FC236}">
                    <a16:creationId xmlns:a16="http://schemas.microsoft.com/office/drawing/2014/main" id="{04B6467A-1ACF-18C3-679E-838C0D7983B6}"/>
                  </a:ext>
                </a:extLst>
              </p:cNvPr>
              <p:cNvPicPr>
                <a:picLocks noGrp="1" noRot="1" noChangeAspect="1" noMove="1" noResize="1" noEditPoints="1" noAdjustHandles="1" noChangeArrowheads="1" noChangeShapeType="1"/>
              </p:cNvPicPr>
              <p:nvPr/>
            </p:nvPicPr>
            <p:blipFill>
              <a:blip r:embed="rId14">
                <a:extLst>
                  <a:ext uri="{28A0092B-C50C-407E-A947-70E740481C1C}">
                    <a14:useLocalDpi xmlns:a14="http://schemas.microsoft.com/office/drawing/2010/main" val="0"/>
                  </a:ext>
                </a:extLst>
              </a:blip>
              <a:stretch>
                <a:fillRect/>
              </a:stretch>
            </p:blipFill>
            <p:spPr>
              <a:xfrm>
                <a:off x="3871256" y="1060380"/>
                <a:ext cx="1921220" cy="1702917"/>
              </a:xfrm>
              <a:prstGeom prst="rect">
                <a:avLst/>
              </a:prstGeom>
              <a:ln w="3175">
                <a:noFill/>
              </a:ln>
            </p:spPr>
          </p:pic>
        </mc:Fallback>
      </mc:AlternateContent>
      <mc:AlternateContent xmlns:mc="http://schemas.openxmlformats.org/markup-compatibility/2006" xmlns:pslz="http://schemas.microsoft.com/office/powerpoint/2016/slidezoom">
        <mc:Choice Requires="pslz">
          <p:graphicFrame>
            <p:nvGraphicFramePr>
              <p:cNvPr id="30" name="Slide Zoom 29">
                <a:extLst>
                  <a:ext uri="{FF2B5EF4-FFF2-40B4-BE49-F238E27FC236}">
                    <a16:creationId xmlns:a16="http://schemas.microsoft.com/office/drawing/2014/main" id="{1B754E55-2A7B-84B6-73AC-6945E9B8E4DF}"/>
                  </a:ext>
                </a:extLst>
              </p:cNvPr>
              <p:cNvGraphicFramePr>
                <a:graphicFrameLocks noChangeAspect="1"/>
              </p:cNvGraphicFramePr>
              <p:nvPr/>
            </p:nvGraphicFramePr>
            <p:xfrm>
              <a:off x="6540000" y="1142015"/>
              <a:ext cx="1853866" cy="1553756"/>
            </p:xfrm>
            <a:graphic>
              <a:graphicData uri="http://schemas.microsoft.com/office/powerpoint/2016/slidezoom">
                <pslz:sldZm>
                  <pslz:sldZmObj sldId="293" cId="3464459855">
                    <pslz:zmPr id="{7B0D5416-C49B-4393-A336-1D792C6F14C9}" imageType="cover" transitionDur="1000" showBg="0">
                      <p166:blipFill xmlns:p166="http://schemas.microsoft.com/office/powerpoint/2016/6/main">
                        <a:blip r:embed="rId14">
                          <a:extLst>
                            <a:ext uri="{28A0092B-C50C-407E-A947-70E740481C1C}">
                              <a14:useLocalDpi xmlns:a14="http://schemas.microsoft.com/office/drawing/2010/main" val="0"/>
                            </a:ext>
                          </a:extLst>
                        </a:blip>
                        <a:stretch>
                          <a:fillRect/>
                        </a:stretch>
                      </p166:blipFill>
                      <p166:spPr xmlns:p166="http://schemas.microsoft.com/office/powerpoint/2016/6/main">
                        <a:xfrm>
                          <a:off x="0" y="0"/>
                          <a:ext cx="1853866" cy="1553756"/>
                        </a:xfrm>
                        <a:prstGeom prst="rect">
                          <a:avLst/>
                        </a:prstGeom>
                        <a:ln w="3175">
                          <a:noFill/>
                        </a:ln>
                      </p166:spPr>
                    </pslz:zmPr>
                  </pslz:sldZmObj>
                </pslz:sldZm>
              </a:graphicData>
            </a:graphic>
          </p:graphicFrame>
        </mc:Choice>
        <mc:Fallback xmlns="">
          <p:pic>
            <p:nvPicPr>
              <p:cNvPr id="30" name="Slide Zoom 29">
                <a:hlinkClick r:id="rId16" action="ppaction://hlinksldjump"/>
                <a:extLst>
                  <a:ext uri="{FF2B5EF4-FFF2-40B4-BE49-F238E27FC236}">
                    <a16:creationId xmlns:a16="http://schemas.microsoft.com/office/drawing/2014/main" id="{1B754E55-2A7B-84B6-73AC-6945E9B8E4DF}"/>
                  </a:ext>
                </a:extLst>
              </p:cNvPr>
              <p:cNvPicPr>
                <a:picLocks noGrp="1" noRot="1" noChangeAspect="1" noMove="1" noResize="1" noEditPoints="1" noAdjustHandles="1" noChangeArrowheads="1" noChangeShapeType="1"/>
              </p:cNvPicPr>
              <p:nvPr/>
            </p:nvPicPr>
            <p:blipFill>
              <a:blip r:embed="rId14">
                <a:extLst>
                  <a:ext uri="{28A0092B-C50C-407E-A947-70E740481C1C}">
                    <a14:useLocalDpi xmlns:a14="http://schemas.microsoft.com/office/drawing/2010/main" val="0"/>
                  </a:ext>
                </a:extLst>
              </a:blip>
              <a:stretch>
                <a:fillRect/>
              </a:stretch>
            </p:blipFill>
            <p:spPr>
              <a:xfrm>
                <a:off x="6540000" y="1142015"/>
                <a:ext cx="1853866" cy="1553756"/>
              </a:xfrm>
              <a:prstGeom prst="rect">
                <a:avLst/>
              </a:prstGeom>
              <a:ln w="3175">
                <a:noFill/>
              </a:ln>
            </p:spPr>
          </p:pic>
        </mc:Fallback>
      </mc:AlternateContent>
      <mc:AlternateContent xmlns:mc="http://schemas.openxmlformats.org/markup-compatibility/2006" xmlns:pslz="http://schemas.microsoft.com/office/powerpoint/2016/slidezoom">
        <mc:Choice Requires="pslz">
          <p:graphicFrame>
            <p:nvGraphicFramePr>
              <p:cNvPr id="32" name="Slide Zoom 31">
                <a:extLst>
                  <a:ext uri="{FF2B5EF4-FFF2-40B4-BE49-F238E27FC236}">
                    <a16:creationId xmlns:a16="http://schemas.microsoft.com/office/drawing/2014/main" id="{1EC7D275-420D-F440-A48F-4132467F5EA3}"/>
                  </a:ext>
                </a:extLst>
              </p:cNvPr>
              <p:cNvGraphicFramePr>
                <a:graphicFrameLocks noChangeAspect="1"/>
              </p:cNvGraphicFramePr>
              <p:nvPr/>
            </p:nvGraphicFramePr>
            <p:xfrm>
              <a:off x="3871257" y="3760444"/>
              <a:ext cx="1871524" cy="1526650"/>
            </p:xfrm>
            <a:graphic>
              <a:graphicData uri="http://schemas.microsoft.com/office/powerpoint/2016/slidezoom">
                <pslz:sldZm>
                  <pslz:sldZmObj sldId="294" cId="49350268">
                    <pslz:zmPr id="{2F39BBC7-077C-469C-B213-6FD0625A8535}" imageType="cover" transitionDur="1000" showBg="0">
                      <p166:blipFill xmlns:p166="http://schemas.microsoft.com/office/powerpoint/2016/6/main">
                        <a:blip r:embed="rId14">
                          <a:extLst>
                            <a:ext uri="{28A0092B-C50C-407E-A947-70E740481C1C}">
                              <a14:useLocalDpi xmlns:a14="http://schemas.microsoft.com/office/drawing/2010/main" val="0"/>
                            </a:ext>
                          </a:extLst>
                        </a:blip>
                        <a:stretch>
                          <a:fillRect/>
                        </a:stretch>
                      </p166:blipFill>
                      <p166:spPr xmlns:p166="http://schemas.microsoft.com/office/powerpoint/2016/6/main">
                        <a:xfrm>
                          <a:off x="0" y="0"/>
                          <a:ext cx="1871524" cy="1526650"/>
                        </a:xfrm>
                        <a:prstGeom prst="rect">
                          <a:avLst/>
                        </a:prstGeom>
                        <a:ln w="3175">
                          <a:noFill/>
                        </a:ln>
                      </p166:spPr>
                    </pslz:zmPr>
                  </pslz:sldZmObj>
                </pslz:sldZm>
              </a:graphicData>
            </a:graphic>
          </p:graphicFrame>
        </mc:Choice>
        <mc:Fallback xmlns="">
          <p:pic>
            <p:nvPicPr>
              <p:cNvPr id="32" name="Slide Zoom 31">
                <a:hlinkClick r:id="rId17" action="ppaction://hlinksldjump"/>
                <a:extLst>
                  <a:ext uri="{FF2B5EF4-FFF2-40B4-BE49-F238E27FC236}">
                    <a16:creationId xmlns:a16="http://schemas.microsoft.com/office/drawing/2014/main" id="{1EC7D275-420D-F440-A48F-4132467F5EA3}"/>
                  </a:ext>
                </a:extLst>
              </p:cNvPr>
              <p:cNvPicPr>
                <a:picLocks noGrp="1" noRot="1" noChangeAspect="1" noMove="1" noResize="1" noEditPoints="1" noAdjustHandles="1" noChangeArrowheads="1" noChangeShapeType="1"/>
              </p:cNvPicPr>
              <p:nvPr/>
            </p:nvPicPr>
            <p:blipFill>
              <a:blip r:embed="rId14">
                <a:extLst>
                  <a:ext uri="{28A0092B-C50C-407E-A947-70E740481C1C}">
                    <a14:useLocalDpi xmlns:a14="http://schemas.microsoft.com/office/drawing/2010/main" val="0"/>
                  </a:ext>
                </a:extLst>
              </a:blip>
              <a:stretch>
                <a:fillRect/>
              </a:stretch>
            </p:blipFill>
            <p:spPr>
              <a:xfrm>
                <a:off x="3871257" y="3760444"/>
                <a:ext cx="1871524" cy="1526650"/>
              </a:xfrm>
              <a:prstGeom prst="rect">
                <a:avLst/>
              </a:prstGeom>
              <a:ln w="3175">
                <a:noFill/>
              </a:ln>
            </p:spPr>
          </p:pic>
        </mc:Fallback>
      </mc:AlternateContent>
      <mc:AlternateContent xmlns:mc="http://schemas.openxmlformats.org/markup-compatibility/2006" xmlns:pslz="http://schemas.microsoft.com/office/powerpoint/2016/slidezoom">
        <mc:Choice Requires="pslz">
          <p:graphicFrame>
            <p:nvGraphicFramePr>
              <p:cNvPr id="34" name="Slide Zoom 33">
                <a:extLst>
                  <a:ext uri="{FF2B5EF4-FFF2-40B4-BE49-F238E27FC236}">
                    <a16:creationId xmlns:a16="http://schemas.microsoft.com/office/drawing/2014/main" id="{E91B9034-7BD1-A80C-00F7-8FE8C0935E27}"/>
                  </a:ext>
                </a:extLst>
              </p:cNvPr>
              <p:cNvGraphicFramePr>
                <a:graphicFrameLocks noChangeAspect="1"/>
              </p:cNvGraphicFramePr>
              <p:nvPr/>
            </p:nvGraphicFramePr>
            <p:xfrm>
              <a:off x="6540000" y="3760444"/>
              <a:ext cx="1936499" cy="1526650"/>
            </p:xfrm>
            <a:graphic>
              <a:graphicData uri="http://schemas.microsoft.com/office/powerpoint/2016/slidezoom">
                <pslz:sldZm>
                  <pslz:sldZmObj sldId="295" cId="3102195449">
                    <pslz:zmPr id="{B31C1547-0F72-4D28-B4C3-1ECE07CDFA72}" imageType="cover" transitionDur="1000" showBg="0">
                      <p166:blipFill xmlns:p166="http://schemas.microsoft.com/office/powerpoint/2016/6/main">
                        <a:blip r:embed="rId14">
                          <a:extLst>
                            <a:ext uri="{28A0092B-C50C-407E-A947-70E740481C1C}">
                              <a14:useLocalDpi xmlns:a14="http://schemas.microsoft.com/office/drawing/2010/main" val="0"/>
                            </a:ext>
                          </a:extLst>
                        </a:blip>
                        <a:stretch>
                          <a:fillRect/>
                        </a:stretch>
                      </p166:blipFill>
                      <p166:spPr xmlns:p166="http://schemas.microsoft.com/office/powerpoint/2016/6/main">
                        <a:xfrm>
                          <a:off x="0" y="0"/>
                          <a:ext cx="1936499" cy="1526650"/>
                        </a:xfrm>
                        <a:prstGeom prst="rect">
                          <a:avLst/>
                        </a:prstGeom>
                        <a:ln w="3175">
                          <a:noFill/>
                        </a:ln>
                      </p166:spPr>
                    </pslz:zmPr>
                  </pslz:sldZmObj>
                </pslz:sldZm>
              </a:graphicData>
            </a:graphic>
          </p:graphicFrame>
        </mc:Choice>
        <mc:Fallback xmlns="">
          <p:pic>
            <p:nvPicPr>
              <p:cNvPr id="34" name="Slide Zoom 33">
                <a:hlinkClick r:id="rId18" action="ppaction://hlinksldjump"/>
                <a:extLst>
                  <a:ext uri="{FF2B5EF4-FFF2-40B4-BE49-F238E27FC236}">
                    <a16:creationId xmlns:a16="http://schemas.microsoft.com/office/drawing/2014/main" id="{E91B9034-7BD1-A80C-00F7-8FE8C0935E27}"/>
                  </a:ext>
                </a:extLst>
              </p:cNvPr>
              <p:cNvPicPr>
                <a:picLocks noGrp="1" noRot="1" noChangeAspect="1" noMove="1" noResize="1" noEditPoints="1" noAdjustHandles="1" noChangeArrowheads="1" noChangeShapeType="1"/>
              </p:cNvPicPr>
              <p:nvPr/>
            </p:nvPicPr>
            <p:blipFill>
              <a:blip r:embed="rId14">
                <a:extLst>
                  <a:ext uri="{28A0092B-C50C-407E-A947-70E740481C1C}">
                    <a14:useLocalDpi xmlns:a14="http://schemas.microsoft.com/office/drawing/2010/main" val="0"/>
                  </a:ext>
                </a:extLst>
              </a:blip>
              <a:stretch>
                <a:fillRect/>
              </a:stretch>
            </p:blipFill>
            <p:spPr>
              <a:xfrm>
                <a:off x="6540000" y="3760444"/>
                <a:ext cx="1936499" cy="1526650"/>
              </a:xfrm>
              <a:prstGeom prst="rect">
                <a:avLst/>
              </a:prstGeom>
              <a:ln w="3175">
                <a:noFill/>
              </a:ln>
            </p:spPr>
          </p:pic>
        </mc:Fallback>
      </mc:AlternateContent>
      <mc:AlternateContent xmlns:mc="http://schemas.openxmlformats.org/markup-compatibility/2006" xmlns:pslz="http://schemas.microsoft.com/office/powerpoint/2016/slidezoom">
        <mc:Choice Requires="pslz">
          <p:graphicFrame>
            <p:nvGraphicFramePr>
              <p:cNvPr id="36" name="Slide Zoom 35">
                <a:extLst>
                  <a:ext uri="{FF2B5EF4-FFF2-40B4-BE49-F238E27FC236}">
                    <a16:creationId xmlns:a16="http://schemas.microsoft.com/office/drawing/2014/main" id="{99758229-54AF-CA06-E9D4-8983291A7C31}"/>
                  </a:ext>
                </a:extLst>
              </p:cNvPr>
              <p:cNvGraphicFramePr>
                <a:graphicFrameLocks noChangeAspect="1"/>
              </p:cNvGraphicFramePr>
              <p:nvPr/>
            </p:nvGraphicFramePr>
            <p:xfrm>
              <a:off x="1272662" y="3760444"/>
              <a:ext cx="1842417" cy="1493119"/>
            </p:xfrm>
            <a:graphic>
              <a:graphicData uri="http://schemas.microsoft.com/office/powerpoint/2016/slidezoom">
                <pslz:sldZm>
                  <pslz:sldZmObj sldId="296" cId="3321090822">
                    <pslz:zmPr id="{FCA9EAFD-02DA-406B-BB68-B599EF12BEA3}" imageType="cover" transitionDur="1000" showBg="0">
                      <p166:blipFill xmlns:p166="http://schemas.microsoft.com/office/powerpoint/2016/6/main">
                        <a:blip r:embed="rId14">
                          <a:extLst>
                            <a:ext uri="{28A0092B-C50C-407E-A947-70E740481C1C}">
                              <a14:useLocalDpi xmlns:a14="http://schemas.microsoft.com/office/drawing/2010/main" val="0"/>
                            </a:ext>
                          </a:extLst>
                        </a:blip>
                        <a:stretch>
                          <a:fillRect/>
                        </a:stretch>
                      </p166:blipFill>
                      <p166:spPr xmlns:p166="http://schemas.microsoft.com/office/powerpoint/2016/6/main">
                        <a:xfrm>
                          <a:off x="0" y="0"/>
                          <a:ext cx="1842417" cy="1493119"/>
                        </a:xfrm>
                        <a:prstGeom prst="rect">
                          <a:avLst/>
                        </a:prstGeom>
                        <a:ln>
                          <a:noFill/>
                        </a:ln>
                      </p166:spPr>
                    </pslz:zmPr>
                  </pslz:sldZmObj>
                </pslz:sldZm>
              </a:graphicData>
            </a:graphic>
          </p:graphicFrame>
        </mc:Choice>
        <mc:Fallback xmlns="">
          <p:pic>
            <p:nvPicPr>
              <p:cNvPr id="36" name="Slide Zoom 35">
                <a:hlinkClick r:id="rId19" action="ppaction://hlinksldjump"/>
                <a:extLst>
                  <a:ext uri="{FF2B5EF4-FFF2-40B4-BE49-F238E27FC236}">
                    <a16:creationId xmlns:a16="http://schemas.microsoft.com/office/drawing/2014/main" id="{99758229-54AF-CA06-E9D4-8983291A7C31}"/>
                  </a:ext>
                </a:extLst>
              </p:cNvPr>
              <p:cNvPicPr>
                <a:picLocks noGrp="1" noRot="1" noChangeAspect="1" noMove="1" noResize="1" noEditPoints="1" noAdjustHandles="1" noChangeArrowheads="1" noChangeShapeType="1"/>
              </p:cNvPicPr>
              <p:nvPr/>
            </p:nvPicPr>
            <p:blipFill>
              <a:blip r:embed="rId14">
                <a:extLst>
                  <a:ext uri="{28A0092B-C50C-407E-A947-70E740481C1C}">
                    <a14:useLocalDpi xmlns:a14="http://schemas.microsoft.com/office/drawing/2010/main" val="0"/>
                  </a:ext>
                </a:extLst>
              </a:blip>
              <a:stretch>
                <a:fillRect/>
              </a:stretch>
            </p:blipFill>
            <p:spPr>
              <a:xfrm>
                <a:off x="1272662" y="3760444"/>
                <a:ext cx="1842417" cy="1493119"/>
              </a:xfrm>
              <a:prstGeom prst="rect">
                <a:avLst/>
              </a:prstGeom>
              <a:ln>
                <a:noFill/>
              </a:ln>
            </p:spPr>
          </p:pic>
        </mc:Fallback>
      </mc:AlternateContent>
      <p:sp>
        <p:nvSpPr>
          <p:cNvPr id="23" name="Rectangle: Rounded Corners 22">
            <a:hlinkClick r:id="rId20" action="ppaction://hlinksldjump"/>
            <a:extLst>
              <a:ext uri="{FF2B5EF4-FFF2-40B4-BE49-F238E27FC236}">
                <a16:creationId xmlns:a16="http://schemas.microsoft.com/office/drawing/2014/main" id="{4625895A-5A25-5EDF-36B6-AE5E0FD9D7B3}"/>
              </a:ext>
            </a:extLst>
          </p:cNvPr>
          <p:cNvSpPr/>
          <p:nvPr/>
        </p:nvSpPr>
        <p:spPr>
          <a:xfrm>
            <a:off x="9945328" y="1832736"/>
            <a:ext cx="2005781" cy="640080"/>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hlinkClick r:id="rId21" action="ppaction://hlinksldjump"/>
            <a:extLst>
              <a:ext uri="{FF2B5EF4-FFF2-40B4-BE49-F238E27FC236}">
                <a16:creationId xmlns:a16="http://schemas.microsoft.com/office/drawing/2014/main" id="{CD3D02E9-5882-CB34-F511-F7A6976C49EB}"/>
              </a:ext>
            </a:extLst>
          </p:cNvPr>
          <p:cNvSpPr/>
          <p:nvPr/>
        </p:nvSpPr>
        <p:spPr>
          <a:xfrm>
            <a:off x="9950246" y="2693062"/>
            <a:ext cx="2005781" cy="640080"/>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hlinkClick r:id="rId8" action="ppaction://hlinksldjump"/>
            <a:extLst>
              <a:ext uri="{FF2B5EF4-FFF2-40B4-BE49-F238E27FC236}">
                <a16:creationId xmlns:a16="http://schemas.microsoft.com/office/drawing/2014/main" id="{198F7C68-FE45-180F-2182-A9A8A41DAC60}"/>
              </a:ext>
            </a:extLst>
          </p:cNvPr>
          <p:cNvSpPr/>
          <p:nvPr/>
        </p:nvSpPr>
        <p:spPr>
          <a:xfrm>
            <a:off x="9945327" y="3563216"/>
            <a:ext cx="2005781" cy="640080"/>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hlinkClick r:id="rId22" action="ppaction://hlinksldjump"/>
            <a:extLst>
              <a:ext uri="{FF2B5EF4-FFF2-40B4-BE49-F238E27FC236}">
                <a16:creationId xmlns:a16="http://schemas.microsoft.com/office/drawing/2014/main" id="{4F6CDE27-B84D-22DD-9EF3-E8AD2C2C2C33}"/>
              </a:ext>
            </a:extLst>
          </p:cNvPr>
          <p:cNvSpPr/>
          <p:nvPr/>
        </p:nvSpPr>
        <p:spPr>
          <a:xfrm>
            <a:off x="9950243" y="4413708"/>
            <a:ext cx="2005781" cy="640080"/>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hlinkClick r:id="rId23" action="ppaction://hlinksldjump"/>
            <a:extLst>
              <a:ext uri="{FF2B5EF4-FFF2-40B4-BE49-F238E27FC236}">
                <a16:creationId xmlns:a16="http://schemas.microsoft.com/office/drawing/2014/main" id="{CC111A62-FC87-73C6-5DB5-CCB4DB1BF467}"/>
              </a:ext>
            </a:extLst>
          </p:cNvPr>
          <p:cNvSpPr/>
          <p:nvPr/>
        </p:nvSpPr>
        <p:spPr>
          <a:xfrm>
            <a:off x="9945325" y="5283866"/>
            <a:ext cx="2005781" cy="640080"/>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Rounded Corners 32">
            <a:hlinkClick r:id="rId10" action="ppaction://hlinksldjump"/>
            <a:extLst>
              <a:ext uri="{FF2B5EF4-FFF2-40B4-BE49-F238E27FC236}">
                <a16:creationId xmlns:a16="http://schemas.microsoft.com/office/drawing/2014/main" id="{0F17DDA2-8431-373E-807D-F8E72F59EBE1}"/>
              </a:ext>
            </a:extLst>
          </p:cNvPr>
          <p:cNvSpPr/>
          <p:nvPr/>
        </p:nvSpPr>
        <p:spPr>
          <a:xfrm>
            <a:off x="9945325" y="972410"/>
            <a:ext cx="2005781" cy="640080"/>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876492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1688DA19-3A58-0963-B00E-3748C5B59F13}"/>
              </a:ext>
            </a:extLst>
          </p:cNvPr>
          <p:cNvPicPr>
            <a:picLocks noChangeAspect="1"/>
          </p:cNvPicPr>
          <p:nvPr/>
        </p:nvPicPr>
        <p:blipFill rotWithShape="1">
          <a:blip r:embed="rId2">
            <a:extLst>
              <a:ext uri="{28A0092B-C50C-407E-A947-70E740481C1C}">
                <a14:useLocalDpi xmlns:a14="http://schemas.microsoft.com/office/drawing/2010/main" val="0"/>
              </a:ext>
            </a:extLst>
          </a:blip>
          <a:srcRect t="8729" b="36376"/>
          <a:stretch/>
        </p:blipFill>
        <p:spPr>
          <a:xfrm>
            <a:off x="-152400" y="1"/>
            <a:ext cx="12344400" cy="6858000"/>
          </a:xfrm>
          <a:prstGeom prst="rect">
            <a:avLst/>
          </a:prstGeom>
        </p:spPr>
      </p:pic>
    </p:spTree>
    <p:extLst>
      <p:ext uri="{BB962C8B-B14F-4D97-AF65-F5344CB8AC3E}">
        <p14:creationId xmlns:p14="http://schemas.microsoft.com/office/powerpoint/2010/main" val="12592011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1688DA19-3A58-0963-B00E-3748C5B59F13}"/>
              </a:ext>
            </a:extLst>
          </p:cNvPr>
          <p:cNvPicPr>
            <a:picLocks noChangeAspect="1"/>
          </p:cNvPicPr>
          <p:nvPr/>
        </p:nvPicPr>
        <p:blipFill>
          <a:blip r:embed="rId2">
            <a:extLst>
              <a:ext uri="{28A0092B-C50C-407E-A947-70E740481C1C}">
                <a14:useLocalDpi xmlns:a14="http://schemas.microsoft.com/office/drawing/2010/main" val="0"/>
              </a:ext>
            </a:extLst>
          </a:blip>
          <a:srcRect t="22222" b="22222"/>
          <a:stretch/>
        </p:blipFill>
        <p:spPr>
          <a:xfrm>
            <a:off x="-152400" y="1"/>
            <a:ext cx="12344400" cy="6858000"/>
          </a:xfrm>
          <a:prstGeom prst="rect">
            <a:avLst/>
          </a:prstGeom>
        </p:spPr>
      </p:pic>
    </p:spTree>
    <p:extLst>
      <p:ext uri="{BB962C8B-B14F-4D97-AF65-F5344CB8AC3E}">
        <p14:creationId xmlns:p14="http://schemas.microsoft.com/office/powerpoint/2010/main" val="41643677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EDF2774A-970E-5FA1-8C1F-6433E9676AD4}"/>
              </a:ext>
            </a:extLst>
          </p:cNvPr>
          <p:cNvSpPr txBox="1"/>
          <p:nvPr/>
        </p:nvSpPr>
        <p:spPr>
          <a:xfrm>
            <a:off x="482034" y="282072"/>
            <a:ext cx="8604448" cy="400110"/>
          </a:xfrm>
          <a:prstGeom prst="rect">
            <a:avLst/>
          </a:prstGeom>
          <a:noFill/>
          <a:ln>
            <a:noFill/>
          </a:ln>
        </p:spPr>
        <p:txBody>
          <a:bodyPr wrap="square" rtlCol="0">
            <a:spAutoFit/>
          </a:bodyPr>
          <a:lstStyle/>
          <a:p>
            <a:pPr algn="ctr" rtl="1"/>
            <a:r>
              <a:rPr lang="fa-IR" sz="2000" b="1" dirty="0">
                <a:solidFill>
                  <a:srgbClr val="257180"/>
                </a:solidFill>
                <a:latin typeface="Shabnam" panose="020B0603030804020204" pitchFamily="34" charset="-78"/>
                <a:cs typeface="Shabnam" panose="020B0603030804020204" pitchFamily="34" charset="-78"/>
              </a:rPr>
              <a:t>دکوراسیون خانه</a:t>
            </a:r>
            <a:endParaRPr lang="en-US" sz="2000" b="1" dirty="0">
              <a:solidFill>
                <a:srgbClr val="257180"/>
              </a:solidFill>
              <a:latin typeface="Shabnam" panose="020B0603030804020204" pitchFamily="34" charset="-78"/>
              <a:cs typeface="Shabnam" panose="020B0603030804020204" pitchFamily="34" charset="-78"/>
            </a:endParaRPr>
          </a:p>
        </p:txBody>
      </p:sp>
      <p:sp>
        <p:nvSpPr>
          <p:cNvPr id="6" name="Rectangle: Rounded Corners 5">
            <a:extLst>
              <a:ext uri="{FF2B5EF4-FFF2-40B4-BE49-F238E27FC236}">
                <a16:creationId xmlns:a16="http://schemas.microsoft.com/office/drawing/2014/main" id="{7EC34AC1-ADB5-0BC7-DC0B-45AFAE534EEA}"/>
              </a:ext>
            </a:extLst>
          </p:cNvPr>
          <p:cNvSpPr/>
          <p:nvPr/>
        </p:nvSpPr>
        <p:spPr>
          <a:xfrm>
            <a:off x="403068" y="4560047"/>
            <a:ext cx="4321419" cy="702237"/>
          </a:xfrm>
          <a:prstGeom prst="roundRect">
            <a:avLst>
              <a:gd name="adj" fmla="val 0"/>
            </a:avLst>
          </a:prstGeom>
          <a:solidFill>
            <a:srgbClr val="2571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600" dirty="0">
                <a:solidFill>
                  <a:schemeClr val="bg1"/>
                </a:solidFill>
                <a:latin typeface="Shabnam" panose="020B0603030804020204" pitchFamily="34" charset="-78"/>
                <a:cs typeface="Shabnam" panose="020B0603030804020204" pitchFamily="34" charset="-78"/>
              </a:rPr>
              <a:t>اجرای دکوراسیون خانه در جنت آباد</a:t>
            </a:r>
          </a:p>
        </p:txBody>
      </p:sp>
      <p:sp>
        <p:nvSpPr>
          <p:cNvPr id="7" name="Rectangle: Rounded Corners 6">
            <a:extLst>
              <a:ext uri="{FF2B5EF4-FFF2-40B4-BE49-F238E27FC236}">
                <a16:creationId xmlns:a16="http://schemas.microsoft.com/office/drawing/2014/main" id="{E18946BC-B606-251C-4676-2EF09FFA4FBA}"/>
              </a:ext>
            </a:extLst>
          </p:cNvPr>
          <p:cNvSpPr/>
          <p:nvPr/>
        </p:nvSpPr>
        <p:spPr>
          <a:xfrm>
            <a:off x="4934279" y="4560048"/>
            <a:ext cx="4321419" cy="702236"/>
          </a:xfrm>
          <a:prstGeom prst="roundRect">
            <a:avLst>
              <a:gd name="adj" fmla="val 0"/>
            </a:avLst>
          </a:prstGeom>
          <a:solidFill>
            <a:srgbClr val="2571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600" dirty="0">
                <a:solidFill>
                  <a:schemeClr val="bg1"/>
                </a:solidFill>
                <a:latin typeface="Shabnam" panose="020B0603030804020204" pitchFamily="34" charset="-78"/>
                <a:cs typeface="Shabnam" panose="020B0603030804020204" pitchFamily="34" charset="-78"/>
              </a:rPr>
              <a:t>طراحی دکوراسیون خانه در سعادت آباد</a:t>
            </a:r>
          </a:p>
        </p:txBody>
      </p:sp>
      <p:sp>
        <p:nvSpPr>
          <p:cNvPr id="28" name="Rectangle 27">
            <a:extLst>
              <a:ext uri="{FF2B5EF4-FFF2-40B4-BE49-F238E27FC236}">
                <a16:creationId xmlns:a16="http://schemas.microsoft.com/office/drawing/2014/main" id="{B26E751D-A914-9F7C-197D-439D393FAA7D}"/>
              </a:ext>
            </a:extLst>
          </p:cNvPr>
          <p:cNvSpPr/>
          <p:nvPr/>
        </p:nvSpPr>
        <p:spPr>
          <a:xfrm>
            <a:off x="402024" y="1484945"/>
            <a:ext cx="4322463" cy="287892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92309269-D9E3-E0D7-814A-3DBECDDA8170}"/>
              </a:ext>
            </a:extLst>
          </p:cNvPr>
          <p:cNvSpPr/>
          <p:nvPr/>
        </p:nvSpPr>
        <p:spPr>
          <a:xfrm>
            <a:off x="402024" y="1314450"/>
            <a:ext cx="4321419" cy="3049419"/>
          </a:xfrm>
          <a:prstGeom prst="rect">
            <a:avLst/>
          </a:prstGeom>
          <a:blipFill>
            <a:blip r:embed="rId2"/>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2C899AA-7497-55D9-B77D-4C3453373618}"/>
              </a:ext>
            </a:extLst>
          </p:cNvPr>
          <p:cNvSpPr/>
          <p:nvPr/>
        </p:nvSpPr>
        <p:spPr>
          <a:xfrm>
            <a:off x="4934279" y="1314449"/>
            <a:ext cx="4321419" cy="3049419"/>
          </a:xfrm>
          <a:prstGeom prst="rect">
            <a:avLst/>
          </a:prstGeom>
          <a:blipFill>
            <a:blip r:embed="rId3"/>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hlinkClick r:id="" action="ppaction://hlinkshowjump?jump=nextslide"/>
            <a:extLst>
              <a:ext uri="{FF2B5EF4-FFF2-40B4-BE49-F238E27FC236}">
                <a16:creationId xmlns:a16="http://schemas.microsoft.com/office/drawing/2014/main" id="{523A980E-16B4-5447-995B-096588C8588C}"/>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1273508" y="6377392"/>
            <a:ext cx="382012" cy="382012"/>
          </a:xfrm>
          <a:prstGeom prst="rect">
            <a:avLst/>
          </a:prstGeom>
        </p:spPr>
      </p:pic>
      <p:pic>
        <p:nvPicPr>
          <p:cNvPr id="5" name="Picture 4">
            <a:hlinkClick r:id="" action="ppaction://hlinkshowjump?jump=previousslide"/>
            <a:extLst>
              <a:ext uri="{FF2B5EF4-FFF2-40B4-BE49-F238E27FC236}">
                <a16:creationId xmlns:a16="http://schemas.microsoft.com/office/drawing/2014/main" id="{7253302C-87F2-7C07-992D-50F24AC01654}"/>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flipH="1">
            <a:off x="10236663" y="6377392"/>
            <a:ext cx="382012" cy="382012"/>
          </a:xfrm>
          <a:prstGeom prst="rect">
            <a:avLst/>
          </a:prstGeom>
        </p:spPr>
      </p:pic>
      <p:pic>
        <p:nvPicPr>
          <p:cNvPr id="9" name="Picture 8">
            <a:hlinkClick r:id="rId5" action="ppaction://hlinksldjump"/>
            <a:extLst>
              <a:ext uri="{FF2B5EF4-FFF2-40B4-BE49-F238E27FC236}">
                <a16:creationId xmlns:a16="http://schemas.microsoft.com/office/drawing/2014/main" id="{2A0B64A5-4676-1267-035E-978A50302B4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99954" y="196177"/>
            <a:ext cx="640080" cy="640080"/>
          </a:xfrm>
          <a:prstGeom prst="rect">
            <a:avLst/>
          </a:prstGeom>
        </p:spPr>
      </p:pic>
      <p:sp>
        <p:nvSpPr>
          <p:cNvPr id="10" name="Rectangle: Rounded Corners 9">
            <a:hlinkClick r:id="rId7" action="ppaction://hlinksldjump"/>
            <a:extLst>
              <a:ext uri="{FF2B5EF4-FFF2-40B4-BE49-F238E27FC236}">
                <a16:creationId xmlns:a16="http://schemas.microsoft.com/office/drawing/2014/main" id="{704B394C-36DD-B486-022E-FB01B20A037D}"/>
              </a:ext>
            </a:extLst>
          </p:cNvPr>
          <p:cNvSpPr/>
          <p:nvPr/>
        </p:nvSpPr>
        <p:spPr>
          <a:xfrm>
            <a:off x="9940413" y="1827820"/>
            <a:ext cx="2005781" cy="640080"/>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hlinkClick r:id="rId8" action="ppaction://hlinksldjump"/>
            <a:extLst>
              <a:ext uri="{FF2B5EF4-FFF2-40B4-BE49-F238E27FC236}">
                <a16:creationId xmlns:a16="http://schemas.microsoft.com/office/drawing/2014/main" id="{101AB11E-FE2C-BE9A-CD4A-7FDB7F6C2FC2}"/>
              </a:ext>
            </a:extLst>
          </p:cNvPr>
          <p:cNvSpPr/>
          <p:nvPr/>
        </p:nvSpPr>
        <p:spPr>
          <a:xfrm>
            <a:off x="9945331" y="2688146"/>
            <a:ext cx="2005781" cy="640080"/>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hlinkClick r:id="rId9" action="ppaction://hlinksldjump"/>
            <a:extLst>
              <a:ext uri="{FF2B5EF4-FFF2-40B4-BE49-F238E27FC236}">
                <a16:creationId xmlns:a16="http://schemas.microsoft.com/office/drawing/2014/main" id="{61A14AF2-445A-A59B-BB1F-36B4E74A65AC}"/>
              </a:ext>
            </a:extLst>
          </p:cNvPr>
          <p:cNvSpPr/>
          <p:nvPr/>
        </p:nvSpPr>
        <p:spPr>
          <a:xfrm>
            <a:off x="9940412" y="3558300"/>
            <a:ext cx="2005781" cy="640080"/>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hlinkClick r:id="rId10" action="ppaction://hlinksldjump"/>
            <a:extLst>
              <a:ext uri="{FF2B5EF4-FFF2-40B4-BE49-F238E27FC236}">
                <a16:creationId xmlns:a16="http://schemas.microsoft.com/office/drawing/2014/main" id="{304E5D75-2A0E-F411-409C-9F6361F66F53}"/>
              </a:ext>
            </a:extLst>
          </p:cNvPr>
          <p:cNvSpPr/>
          <p:nvPr/>
        </p:nvSpPr>
        <p:spPr>
          <a:xfrm>
            <a:off x="9945328" y="4408792"/>
            <a:ext cx="2005781" cy="640080"/>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hlinkClick r:id="rId11" action="ppaction://hlinksldjump"/>
            <a:extLst>
              <a:ext uri="{FF2B5EF4-FFF2-40B4-BE49-F238E27FC236}">
                <a16:creationId xmlns:a16="http://schemas.microsoft.com/office/drawing/2014/main" id="{8AA0D3C5-D7A2-EEC4-D899-C83C2D6426BD}"/>
              </a:ext>
            </a:extLst>
          </p:cNvPr>
          <p:cNvSpPr/>
          <p:nvPr/>
        </p:nvSpPr>
        <p:spPr>
          <a:xfrm>
            <a:off x="9940410" y="5278950"/>
            <a:ext cx="2005781" cy="640080"/>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hlinkClick r:id="rId5" action="ppaction://hlinksldjump"/>
            <a:extLst>
              <a:ext uri="{FF2B5EF4-FFF2-40B4-BE49-F238E27FC236}">
                <a16:creationId xmlns:a16="http://schemas.microsoft.com/office/drawing/2014/main" id="{118E5442-D319-8857-9D7C-B3D161968298}"/>
              </a:ext>
            </a:extLst>
          </p:cNvPr>
          <p:cNvSpPr/>
          <p:nvPr/>
        </p:nvSpPr>
        <p:spPr>
          <a:xfrm>
            <a:off x="9940410" y="967494"/>
            <a:ext cx="2005781" cy="640080"/>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hlinkClick r:id="rId7" action="ppaction://hlinksldjump"/>
            <a:extLst>
              <a:ext uri="{FF2B5EF4-FFF2-40B4-BE49-F238E27FC236}">
                <a16:creationId xmlns:a16="http://schemas.microsoft.com/office/drawing/2014/main" id="{62D51324-EF0C-CB33-D67E-23E797CD8978}"/>
              </a:ext>
            </a:extLst>
          </p:cNvPr>
          <p:cNvSpPr/>
          <p:nvPr/>
        </p:nvSpPr>
        <p:spPr>
          <a:xfrm>
            <a:off x="9945328" y="1832736"/>
            <a:ext cx="2005781" cy="640080"/>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Rounded Corners 31">
            <a:hlinkClick r:id="rId8" action="ppaction://hlinksldjump"/>
            <a:extLst>
              <a:ext uri="{FF2B5EF4-FFF2-40B4-BE49-F238E27FC236}">
                <a16:creationId xmlns:a16="http://schemas.microsoft.com/office/drawing/2014/main" id="{AD9440F5-DB99-CC79-8314-51948AF838F9}"/>
              </a:ext>
            </a:extLst>
          </p:cNvPr>
          <p:cNvSpPr/>
          <p:nvPr/>
        </p:nvSpPr>
        <p:spPr>
          <a:xfrm>
            <a:off x="9950246" y="2693062"/>
            <a:ext cx="2005781" cy="640080"/>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Rounded Corners 32">
            <a:hlinkClick r:id="rId9" action="ppaction://hlinksldjump"/>
            <a:extLst>
              <a:ext uri="{FF2B5EF4-FFF2-40B4-BE49-F238E27FC236}">
                <a16:creationId xmlns:a16="http://schemas.microsoft.com/office/drawing/2014/main" id="{6E6CFCB1-D3DA-0CBA-AAB2-01A8FC259992}"/>
              </a:ext>
            </a:extLst>
          </p:cNvPr>
          <p:cNvSpPr/>
          <p:nvPr/>
        </p:nvSpPr>
        <p:spPr>
          <a:xfrm>
            <a:off x="9945327" y="3563216"/>
            <a:ext cx="2005781" cy="640080"/>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hlinkClick r:id="rId10" action="ppaction://hlinksldjump"/>
            <a:extLst>
              <a:ext uri="{FF2B5EF4-FFF2-40B4-BE49-F238E27FC236}">
                <a16:creationId xmlns:a16="http://schemas.microsoft.com/office/drawing/2014/main" id="{CCD4DF5B-C686-3CBF-8D6B-C01A3464A2E4}"/>
              </a:ext>
            </a:extLst>
          </p:cNvPr>
          <p:cNvSpPr/>
          <p:nvPr/>
        </p:nvSpPr>
        <p:spPr>
          <a:xfrm>
            <a:off x="9950243" y="4413708"/>
            <a:ext cx="2005781" cy="640080"/>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hlinkClick r:id="rId11" action="ppaction://hlinksldjump"/>
            <a:extLst>
              <a:ext uri="{FF2B5EF4-FFF2-40B4-BE49-F238E27FC236}">
                <a16:creationId xmlns:a16="http://schemas.microsoft.com/office/drawing/2014/main" id="{9C46FC32-4C10-1C51-5FEE-EE292173A6DF}"/>
              </a:ext>
            </a:extLst>
          </p:cNvPr>
          <p:cNvSpPr/>
          <p:nvPr/>
        </p:nvSpPr>
        <p:spPr>
          <a:xfrm>
            <a:off x="9945325" y="5283866"/>
            <a:ext cx="2005781" cy="640080"/>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Rounded Corners 35">
            <a:hlinkClick r:id="rId5" action="ppaction://hlinksldjump"/>
            <a:extLst>
              <a:ext uri="{FF2B5EF4-FFF2-40B4-BE49-F238E27FC236}">
                <a16:creationId xmlns:a16="http://schemas.microsoft.com/office/drawing/2014/main" id="{1D0E1F2F-4610-B44D-BD4E-6334FBA43A92}"/>
              </a:ext>
            </a:extLst>
          </p:cNvPr>
          <p:cNvSpPr/>
          <p:nvPr/>
        </p:nvSpPr>
        <p:spPr>
          <a:xfrm>
            <a:off x="9945325" y="972410"/>
            <a:ext cx="2005781" cy="640080"/>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1718707"/>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up)">
                                      <p:cBhvr>
                                        <p:cTn id="15" dur="500"/>
                                        <p:tgtEl>
                                          <p:spTgt spid="6"/>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up)">
                                      <p:cBhvr>
                                        <p:cTn id="19" dur="500"/>
                                        <p:tgtEl>
                                          <p:spTgt spid="3"/>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up)">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6" grpId="0" animBg="1"/>
      <p:bldP spid="7" grpId="0" animBg="1"/>
      <p:bldP spid="2" grpId="0" animBg="1"/>
      <p:bldP spid="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1688DA19-3A58-0963-B00E-3748C5B59F13}"/>
              </a:ext>
            </a:extLst>
          </p:cNvPr>
          <p:cNvPicPr>
            <a:picLocks noChangeAspect="1"/>
          </p:cNvPicPr>
          <p:nvPr/>
        </p:nvPicPr>
        <p:blipFill>
          <a:blip r:embed="rId2">
            <a:extLst>
              <a:ext uri="{28A0092B-C50C-407E-A947-70E740481C1C}">
                <a14:useLocalDpi xmlns:a14="http://schemas.microsoft.com/office/drawing/2010/main" val="0"/>
              </a:ext>
            </a:extLst>
          </a:blip>
          <a:srcRect t="10757" b="10757"/>
          <a:stretch/>
        </p:blipFill>
        <p:spPr>
          <a:xfrm>
            <a:off x="-152400" y="1"/>
            <a:ext cx="12344400" cy="6858000"/>
          </a:xfrm>
          <a:prstGeom prst="rect">
            <a:avLst/>
          </a:prstGeom>
        </p:spPr>
      </p:pic>
    </p:spTree>
    <p:extLst>
      <p:ext uri="{BB962C8B-B14F-4D97-AF65-F5344CB8AC3E}">
        <p14:creationId xmlns:p14="http://schemas.microsoft.com/office/powerpoint/2010/main" val="34644598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1688DA19-3A58-0963-B00E-3748C5B59F13}"/>
              </a:ext>
            </a:extLst>
          </p:cNvPr>
          <p:cNvPicPr>
            <a:picLocks noChangeAspect="1"/>
          </p:cNvPicPr>
          <p:nvPr/>
        </p:nvPicPr>
        <p:blipFill>
          <a:blip r:embed="rId2">
            <a:extLst>
              <a:ext uri="{28A0092B-C50C-407E-A947-70E740481C1C}">
                <a14:useLocalDpi xmlns:a14="http://schemas.microsoft.com/office/drawing/2010/main" val="0"/>
              </a:ext>
            </a:extLst>
          </a:blip>
          <a:srcRect t="8294" b="8294"/>
          <a:stretch/>
        </p:blipFill>
        <p:spPr>
          <a:xfrm>
            <a:off x="-152400" y="1"/>
            <a:ext cx="12344400" cy="6858000"/>
          </a:xfrm>
          <a:prstGeom prst="rect">
            <a:avLst/>
          </a:prstGeom>
        </p:spPr>
      </p:pic>
    </p:spTree>
    <p:extLst>
      <p:ext uri="{BB962C8B-B14F-4D97-AF65-F5344CB8AC3E}">
        <p14:creationId xmlns:p14="http://schemas.microsoft.com/office/powerpoint/2010/main" val="33210908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1688DA19-3A58-0963-B00E-3748C5B59F13}"/>
              </a:ext>
            </a:extLst>
          </p:cNvPr>
          <p:cNvPicPr>
            <a:picLocks noChangeAspect="1"/>
          </p:cNvPicPr>
          <p:nvPr/>
        </p:nvPicPr>
        <p:blipFill>
          <a:blip r:embed="rId2">
            <a:extLst>
              <a:ext uri="{28A0092B-C50C-407E-A947-70E740481C1C}">
                <a14:useLocalDpi xmlns:a14="http://schemas.microsoft.com/office/drawing/2010/main" val="0"/>
              </a:ext>
            </a:extLst>
          </a:blip>
          <a:srcRect t="8294" b="8294"/>
          <a:stretch/>
        </p:blipFill>
        <p:spPr>
          <a:xfrm>
            <a:off x="-152400" y="1"/>
            <a:ext cx="12344400" cy="6858000"/>
          </a:xfrm>
          <a:prstGeom prst="rect">
            <a:avLst/>
          </a:prstGeom>
        </p:spPr>
      </p:pic>
    </p:spTree>
    <p:extLst>
      <p:ext uri="{BB962C8B-B14F-4D97-AF65-F5344CB8AC3E}">
        <p14:creationId xmlns:p14="http://schemas.microsoft.com/office/powerpoint/2010/main" val="493502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1688DA19-3A58-0963-B00E-3748C5B59F13}"/>
              </a:ext>
            </a:extLst>
          </p:cNvPr>
          <p:cNvPicPr>
            <a:picLocks noChangeAspect="1"/>
          </p:cNvPicPr>
          <p:nvPr/>
        </p:nvPicPr>
        <p:blipFill>
          <a:blip r:embed="rId2">
            <a:extLst>
              <a:ext uri="{28A0092B-C50C-407E-A947-70E740481C1C}">
                <a14:useLocalDpi xmlns:a14="http://schemas.microsoft.com/office/drawing/2010/main" val="0"/>
              </a:ext>
            </a:extLst>
          </a:blip>
          <a:srcRect t="8294" b="8294"/>
          <a:stretch/>
        </p:blipFill>
        <p:spPr>
          <a:xfrm>
            <a:off x="-152400" y="1"/>
            <a:ext cx="12344400" cy="6858000"/>
          </a:xfrm>
          <a:prstGeom prst="rect">
            <a:avLst/>
          </a:prstGeom>
        </p:spPr>
      </p:pic>
    </p:spTree>
    <p:extLst>
      <p:ext uri="{BB962C8B-B14F-4D97-AF65-F5344CB8AC3E}">
        <p14:creationId xmlns:p14="http://schemas.microsoft.com/office/powerpoint/2010/main" val="31021954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174463C8-C031-987C-9366-E3B800DB3943}"/>
              </a:ext>
            </a:extLst>
          </p:cNvPr>
          <p:cNvSpPr/>
          <p:nvPr/>
        </p:nvSpPr>
        <p:spPr>
          <a:xfrm>
            <a:off x="6194942" y="1343529"/>
            <a:ext cx="2809285" cy="4113118"/>
          </a:xfrm>
          <a:prstGeom prst="roundRect">
            <a:avLst>
              <a:gd name="adj" fmla="val 0"/>
            </a:avLst>
          </a:prstGeom>
          <a:solidFill>
            <a:schemeClr val="bg1">
              <a:lumMod val="95000"/>
            </a:schemeClr>
          </a:solidFill>
          <a:ln>
            <a:no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Low" rtl="1"/>
            <a:endParaRPr lang="en-US" dirty="0">
              <a:solidFill>
                <a:schemeClr val="tx1">
                  <a:lumMod val="85000"/>
                  <a:lumOff val="15000"/>
                </a:schemeClr>
              </a:solidFill>
              <a:latin typeface="Shabnam" panose="020B0603030804020204" pitchFamily="34" charset="-78"/>
              <a:cs typeface="Shabnam" panose="020B0603030804020204" pitchFamily="34" charset="-78"/>
            </a:endParaRPr>
          </a:p>
        </p:txBody>
      </p:sp>
      <p:sp>
        <p:nvSpPr>
          <p:cNvPr id="7" name="Rectangle: Rounded Corners 6">
            <a:extLst>
              <a:ext uri="{FF2B5EF4-FFF2-40B4-BE49-F238E27FC236}">
                <a16:creationId xmlns:a16="http://schemas.microsoft.com/office/drawing/2014/main" id="{E1F0FFDA-CC03-5366-DE3D-B66FB4D762C0}"/>
              </a:ext>
            </a:extLst>
          </p:cNvPr>
          <p:cNvSpPr/>
          <p:nvPr/>
        </p:nvSpPr>
        <p:spPr>
          <a:xfrm>
            <a:off x="781296" y="5022300"/>
            <a:ext cx="5305891" cy="434346"/>
          </a:xfrm>
          <a:prstGeom prst="roundRect">
            <a:avLst>
              <a:gd name="adj" fmla="val 0"/>
            </a:avLst>
          </a:prstGeom>
          <a:solidFill>
            <a:srgbClr val="2571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a:latin typeface="Shabnam" panose="020B0603030804020204" pitchFamily="34" charset="-78"/>
                <a:cs typeface="Shabnam" panose="020B0603030804020204" pitchFamily="34" charset="-78"/>
              </a:rPr>
              <a:t>طراحی آشپزخانه</a:t>
            </a:r>
          </a:p>
        </p:txBody>
      </p:sp>
      <p:sp>
        <p:nvSpPr>
          <p:cNvPr id="8" name="TextBox 7">
            <a:extLst>
              <a:ext uri="{FF2B5EF4-FFF2-40B4-BE49-F238E27FC236}">
                <a16:creationId xmlns:a16="http://schemas.microsoft.com/office/drawing/2014/main" id="{CC3579B6-8BFE-67B6-65B0-B2F40D7B553F}"/>
              </a:ext>
            </a:extLst>
          </p:cNvPr>
          <p:cNvSpPr txBox="1"/>
          <p:nvPr/>
        </p:nvSpPr>
        <p:spPr>
          <a:xfrm>
            <a:off x="6356321" y="1219362"/>
            <a:ext cx="2486526" cy="4358116"/>
          </a:xfrm>
          <a:prstGeom prst="rect">
            <a:avLst/>
          </a:prstGeom>
          <a:noFill/>
        </p:spPr>
        <p:txBody>
          <a:bodyPr wrap="square">
            <a:spAutoFit/>
          </a:bodyPr>
          <a:lstStyle/>
          <a:p>
            <a:pPr lvl="0" algn="justLow" rtl="1">
              <a:lnSpc>
                <a:spcPct val="120000"/>
              </a:lnSpc>
            </a:pPr>
            <a:r>
              <a:rPr lang="fa-IR" sz="1650" dirty="0">
                <a:solidFill>
                  <a:srgbClr val="257180"/>
                </a:solidFill>
                <a:latin typeface="Shabnam" panose="020B0603030804020204" pitchFamily="34" charset="-78"/>
                <a:cs typeface="Shabnam" panose="020B0603030804020204" pitchFamily="34" charset="-78"/>
              </a:rPr>
              <a:t>کابینت آشپزخانه از مهم ترین و در واقع اولین اولیت در آشپزخانه است که در دکوراسیون آشپزخانه نیز نقش مهمی دارد. حتی در دکوراسیون آشپزخانه کوچک. انتخاب بهترین کابینت آشپزخانه از لحاظ جنس و مدل و سبک و رنگ، نوع دستگیره ها یا بازشو ها و ... همه و همه بسته به بودجه کارفرما،سلیقه او، کیفیت و دوام متریال کابینت دارد. </a:t>
            </a:r>
          </a:p>
        </p:txBody>
      </p:sp>
      <p:sp>
        <p:nvSpPr>
          <p:cNvPr id="9" name="TextBox 8">
            <a:extLst>
              <a:ext uri="{FF2B5EF4-FFF2-40B4-BE49-F238E27FC236}">
                <a16:creationId xmlns:a16="http://schemas.microsoft.com/office/drawing/2014/main" id="{FB4F09D3-B2D8-DA5D-6C15-EDB8109E4B2A}"/>
              </a:ext>
            </a:extLst>
          </p:cNvPr>
          <p:cNvSpPr txBox="1"/>
          <p:nvPr/>
        </p:nvSpPr>
        <p:spPr>
          <a:xfrm>
            <a:off x="482034" y="219317"/>
            <a:ext cx="8604448" cy="707886"/>
          </a:xfrm>
          <a:prstGeom prst="rect">
            <a:avLst/>
          </a:prstGeom>
          <a:noFill/>
          <a:ln>
            <a:noFill/>
          </a:ln>
        </p:spPr>
        <p:txBody>
          <a:bodyPr wrap="square" rtlCol="0">
            <a:spAutoFit/>
          </a:bodyPr>
          <a:lstStyle/>
          <a:p>
            <a:pPr algn="ctr" rtl="1"/>
            <a:r>
              <a:rPr lang="fa-IR" sz="2000" b="1" dirty="0">
                <a:solidFill>
                  <a:srgbClr val="257180"/>
                </a:solidFill>
                <a:latin typeface="Shabnam" panose="020B0603030804020204" pitchFamily="34" charset="-78"/>
                <a:cs typeface="Shabnam" panose="020B0603030804020204" pitchFamily="34" charset="-78"/>
              </a:rPr>
              <a:t>طراحی آشپزخانه</a:t>
            </a:r>
          </a:p>
          <a:p>
            <a:pPr algn="ctr" rtl="1"/>
            <a:endParaRPr lang="en-US" sz="2000" b="1" dirty="0">
              <a:solidFill>
                <a:srgbClr val="257180"/>
              </a:solidFill>
              <a:latin typeface="Shabnam" panose="020B0603030804020204" pitchFamily="34" charset="-78"/>
              <a:cs typeface="Shabnam" panose="020B0603030804020204" pitchFamily="34" charset="-78"/>
            </a:endParaRPr>
          </a:p>
        </p:txBody>
      </p:sp>
      <p:sp>
        <p:nvSpPr>
          <p:cNvPr id="10" name="Rectangle 9">
            <a:extLst>
              <a:ext uri="{FF2B5EF4-FFF2-40B4-BE49-F238E27FC236}">
                <a16:creationId xmlns:a16="http://schemas.microsoft.com/office/drawing/2014/main" id="{36EB9759-ECBF-2DED-5753-4CD2346B9AF6}"/>
              </a:ext>
            </a:extLst>
          </p:cNvPr>
          <p:cNvSpPr/>
          <p:nvPr/>
        </p:nvSpPr>
        <p:spPr>
          <a:xfrm>
            <a:off x="781296" y="1330802"/>
            <a:ext cx="5305891" cy="3441224"/>
          </a:xfrm>
          <a:prstGeom prst="rect">
            <a:avLst/>
          </a:prstGeom>
          <a:blipFill>
            <a:blip r:embed="rId2"/>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hlinkClick r:id="" action="ppaction://hlinkshowjump?jump=nextslide"/>
            <a:extLst>
              <a:ext uri="{FF2B5EF4-FFF2-40B4-BE49-F238E27FC236}">
                <a16:creationId xmlns:a16="http://schemas.microsoft.com/office/drawing/2014/main" id="{CE76CAFB-0E03-7C97-AD9E-DF42E493254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1273508" y="6377392"/>
            <a:ext cx="382012" cy="382012"/>
          </a:xfrm>
          <a:prstGeom prst="rect">
            <a:avLst/>
          </a:prstGeom>
        </p:spPr>
      </p:pic>
      <p:pic>
        <p:nvPicPr>
          <p:cNvPr id="3" name="Picture 2">
            <a:hlinkClick r:id="rId4" action="ppaction://hlinksldjump"/>
            <a:extLst>
              <a:ext uri="{FF2B5EF4-FFF2-40B4-BE49-F238E27FC236}">
                <a16:creationId xmlns:a16="http://schemas.microsoft.com/office/drawing/2014/main" id="{870CB3B5-2C5D-B622-8C8E-8F4970BB497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flipH="1">
            <a:off x="10236663" y="6377392"/>
            <a:ext cx="382012" cy="382012"/>
          </a:xfrm>
          <a:prstGeom prst="rect">
            <a:avLst/>
          </a:prstGeom>
        </p:spPr>
      </p:pic>
      <p:pic>
        <p:nvPicPr>
          <p:cNvPr id="5" name="Picture 4">
            <a:hlinkClick r:id="rId5" action="ppaction://hlinksldjump"/>
            <a:extLst>
              <a:ext uri="{FF2B5EF4-FFF2-40B4-BE49-F238E27FC236}">
                <a16:creationId xmlns:a16="http://schemas.microsoft.com/office/drawing/2014/main" id="{E3921B5C-6C90-CE55-3A3C-F8DEF9CE126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99954" y="196177"/>
            <a:ext cx="640080" cy="640080"/>
          </a:xfrm>
          <a:prstGeom prst="rect">
            <a:avLst/>
          </a:prstGeom>
        </p:spPr>
      </p:pic>
      <p:sp>
        <p:nvSpPr>
          <p:cNvPr id="11" name="Rectangle: Rounded Corners 10">
            <a:hlinkClick r:id="rId7" action="ppaction://hlinksldjump"/>
            <a:extLst>
              <a:ext uri="{FF2B5EF4-FFF2-40B4-BE49-F238E27FC236}">
                <a16:creationId xmlns:a16="http://schemas.microsoft.com/office/drawing/2014/main" id="{0771ADAA-2688-C638-E8CB-F23AA1B19945}"/>
              </a:ext>
            </a:extLst>
          </p:cNvPr>
          <p:cNvSpPr/>
          <p:nvPr/>
        </p:nvSpPr>
        <p:spPr>
          <a:xfrm>
            <a:off x="9945328" y="1832736"/>
            <a:ext cx="2005781" cy="640080"/>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hlinkClick r:id="rId8" action="ppaction://hlinksldjump"/>
            <a:extLst>
              <a:ext uri="{FF2B5EF4-FFF2-40B4-BE49-F238E27FC236}">
                <a16:creationId xmlns:a16="http://schemas.microsoft.com/office/drawing/2014/main" id="{BB1B6FAA-5340-05FA-C4FB-BB981AF9B528}"/>
              </a:ext>
            </a:extLst>
          </p:cNvPr>
          <p:cNvSpPr/>
          <p:nvPr/>
        </p:nvSpPr>
        <p:spPr>
          <a:xfrm>
            <a:off x="9950246" y="2693062"/>
            <a:ext cx="2005781" cy="640080"/>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hlinkClick r:id="rId9" action="ppaction://hlinksldjump"/>
            <a:extLst>
              <a:ext uri="{FF2B5EF4-FFF2-40B4-BE49-F238E27FC236}">
                <a16:creationId xmlns:a16="http://schemas.microsoft.com/office/drawing/2014/main" id="{424A64A3-36AF-9FFC-0342-59246E5E648F}"/>
              </a:ext>
            </a:extLst>
          </p:cNvPr>
          <p:cNvSpPr/>
          <p:nvPr/>
        </p:nvSpPr>
        <p:spPr>
          <a:xfrm>
            <a:off x="9945327" y="3563216"/>
            <a:ext cx="2005781" cy="640080"/>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hlinkClick r:id="rId10" action="ppaction://hlinksldjump"/>
            <a:extLst>
              <a:ext uri="{FF2B5EF4-FFF2-40B4-BE49-F238E27FC236}">
                <a16:creationId xmlns:a16="http://schemas.microsoft.com/office/drawing/2014/main" id="{8B51F892-72A9-0F26-6A07-8BA10A514C6D}"/>
              </a:ext>
            </a:extLst>
          </p:cNvPr>
          <p:cNvSpPr/>
          <p:nvPr/>
        </p:nvSpPr>
        <p:spPr>
          <a:xfrm>
            <a:off x="9950243" y="4413708"/>
            <a:ext cx="2005781" cy="640080"/>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hlinkClick r:id="rId11" action="ppaction://hlinksldjump"/>
            <a:extLst>
              <a:ext uri="{FF2B5EF4-FFF2-40B4-BE49-F238E27FC236}">
                <a16:creationId xmlns:a16="http://schemas.microsoft.com/office/drawing/2014/main" id="{C877A3CB-69ED-CE18-28E2-3E4157BA4182}"/>
              </a:ext>
            </a:extLst>
          </p:cNvPr>
          <p:cNvSpPr/>
          <p:nvPr/>
        </p:nvSpPr>
        <p:spPr>
          <a:xfrm>
            <a:off x="9945325" y="5283866"/>
            <a:ext cx="2005781" cy="640080"/>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hlinkClick r:id="rId5" action="ppaction://hlinksldjump"/>
            <a:extLst>
              <a:ext uri="{FF2B5EF4-FFF2-40B4-BE49-F238E27FC236}">
                <a16:creationId xmlns:a16="http://schemas.microsoft.com/office/drawing/2014/main" id="{4A539CB6-DF22-5DC1-DBE7-9F0E34CAEE58}"/>
              </a:ext>
            </a:extLst>
          </p:cNvPr>
          <p:cNvSpPr/>
          <p:nvPr/>
        </p:nvSpPr>
        <p:spPr>
          <a:xfrm>
            <a:off x="9945325" y="972410"/>
            <a:ext cx="2005781" cy="640080"/>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3327932"/>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500"/>
                                        <p:tgtEl>
                                          <p:spTgt spid="7"/>
                                        </p:tgtEl>
                                      </p:cBhvr>
                                    </p:animEffect>
                                  </p:childTnLst>
                                </p:cTn>
                              </p:par>
                            </p:childTnLst>
                          </p:cTn>
                        </p:par>
                        <p:par>
                          <p:cTn id="16" fill="hold">
                            <p:stCondLst>
                              <p:cond delay="1500"/>
                            </p:stCondLst>
                            <p:childTnLst>
                              <p:par>
                                <p:cTn id="17" presetID="22" presetClass="entr" presetSubtype="2"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right)">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p:bldP spid="1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710AF0F-F1F2-46F8-B249-10A30E640C21}"/>
              </a:ext>
            </a:extLst>
          </p:cNvPr>
          <p:cNvSpPr txBox="1"/>
          <p:nvPr/>
        </p:nvSpPr>
        <p:spPr>
          <a:xfrm>
            <a:off x="482034" y="219317"/>
            <a:ext cx="8604448" cy="400110"/>
          </a:xfrm>
          <a:prstGeom prst="rect">
            <a:avLst/>
          </a:prstGeom>
          <a:noFill/>
          <a:ln>
            <a:noFill/>
          </a:ln>
        </p:spPr>
        <p:txBody>
          <a:bodyPr wrap="square" rtlCol="0">
            <a:spAutoFit/>
          </a:bodyPr>
          <a:lstStyle/>
          <a:p>
            <a:pPr algn="ctr" rtl="1"/>
            <a:r>
              <a:rPr lang="fa-IR" sz="2000" b="1" dirty="0">
                <a:solidFill>
                  <a:srgbClr val="257180"/>
                </a:solidFill>
                <a:latin typeface="Shabnam" panose="020B0603030804020204" pitchFamily="34" charset="-78"/>
                <a:cs typeface="Shabnam" panose="020B0603030804020204" pitchFamily="34" charset="-78"/>
              </a:rPr>
              <a:t>طراحی آشپزخانه</a:t>
            </a:r>
          </a:p>
        </p:txBody>
      </p:sp>
      <p:sp>
        <p:nvSpPr>
          <p:cNvPr id="3" name="Rectangle: Rounded Corners 2">
            <a:extLst>
              <a:ext uri="{FF2B5EF4-FFF2-40B4-BE49-F238E27FC236}">
                <a16:creationId xmlns:a16="http://schemas.microsoft.com/office/drawing/2014/main" id="{E54BCDF7-CBEF-5033-26C1-85B0F4B4943C}"/>
              </a:ext>
            </a:extLst>
          </p:cNvPr>
          <p:cNvSpPr/>
          <p:nvPr/>
        </p:nvSpPr>
        <p:spPr>
          <a:xfrm>
            <a:off x="403068" y="4560047"/>
            <a:ext cx="4321419" cy="702237"/>
          </a:xfrm>
          <a:prstGeom prst="roundRect">
            <a:avLst>
              <a:gd name="adj" fmla="val 0"/>
            </a:avLst>
          </a:prstGeom>
          <a:solidFill>
            <a:srgbClr val="2571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600" dirty="0">
                <a:solidFill>
                  <a:schemeClr val="bg1"/>
                </a:solidFill>
                <a:latin typeface="Shabnam" panose="020B0603030804020204" pitchFamily="34" charset="-78"/>
                <a:cs typeface="Shabnam" panose="020B0603030804020204" pitchFamily="34" charset="-78"/>
              </a:rPr>
              <a:t>دکوراسیون آشپزخانه در غرب تهران</a:t>
            </a:r>
          </a:p>
        </p:txBody>
      </p:sp>
      <p:sp>
        <p:nvSpPr>
          <p:cNvPr id="4" name="Rectangle: Rounded Corners 3">
            <a:extLst>
              <a:ext uri="{FF2B5EF4-FFF2-40B4-BE49-F238E27FC236}">
                <a16:creationId xmlns:a16="http://schemas.microsoft.com/office/drawing/2014/main" id="{5B03DFCC-A93A-C71D-15F6-B6AED72A0039}"/>
              </a:ext>
            </a:extLst>
          </p:cNvPr>
          <p:cNvSpPr/>
          <p:nvPr/>
        </p:nvSpPr>
        <p:spPr>
          <a:xfrm>
            <a:off x="4934279" y="4560048"/>
            <a:ext cx="4321419" cy="702236"/>
          </a:xfrm>
          <a:prstGeom prst="roundRect">
            <a:avLst>
              <a:gd name="adj" fmla="val 0"/>
            </a:avLst>
          </a:prstGeom>
          <a:solidFill>
            <a:srgbClr val="2571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600" dirty="0">
                <a:solidFill>
                  <a:schemeClr val="bg1"/>
                </a:solidFill>
                <a:latin typeface="Shabnam" panose="020B0603030804020204" pitchFamily="34" charset="-78"/>
                <a:cs typeface="Shabnam" panose="020B0603030804020204" pitchFamily="34" charset="-78"/>
              </a:rPr>
              <a:t>دکوراسیون آشپزخانه در کرج</a:t>
            </a:r>
          </a:p>
        </p:txBody>
      </p:sp>
      <p:sp>
        <p:nvSpPr>
          <p:cNvPr id="5" name="Rectangle 4">
            <a:extLst>
              <a:ext uri="{FF2B5EF4-FFF2-40B4-BE49-F238E27FC236}">
                <a16:creationId xmlns:a16="http://schemas.microsoft.com/office/drawing/2014/main" id="{C9A58783-0C91-88AA-C39A-88BC964E63E6}"/>
              </a:ext>
            </a:extLst>
          </p:cNvPr>
          <p:cNvSpPr/>
          <p:nvPr/>
        </p:nvSpPr>
        <p:spPr>
          <a:xfrm>
            <a:off x="402024" y="1484945"/>
            <a:ext cx="4322463" cy="287892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8228B9A-288E-DD40-1E5B-82108DA3439C}"/>
              </a:ext>
            </a:extLst>
          </p:cNvPr>
          <p:cNvSpPr/>
          <p:nvPr/>
        </p:nvSpPr>
        <p:spPr>
          <a:xfrm>
            <a:off x="403068" y="1314449"/>
            <a:ext cx="4321419" cy="3049419"/>
          </a:xfrm>
          <a:prstGeom prst="rect">
            <a:avLst/>
          </a:prstGeom>
          <a:blipFill>
            <a:blip r:embed="rId2"/>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60F5FF9-06ED-9379-9B83-E0C4C1BFE9D2}"/>
              </a:ext>
            </a:extLst>
          </p:cNvPr>
          <p:cNvSpPr/>
          <p:nvPr/>
        </p:nvSpPr>
        <p:spPr>
          <a:xfrm>
            <a:off x="4934279" y="1314449"/>
            <a:ext cx="4321419" cy="3049419"/>
          </a:xfrm>
          <a:prstGeom prst="rect">
            <a:avLst/>
          </a:prstGeom>
          <a:blipFill>
            <a:blip r:embed="rId3"/>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hlinkClick r:id="" action="ppaction://hlinkshowjump?jump=nextslide"/>
            <a:extLst>
              <a:ext uri="{FF2B5EF4-FFF2-40B4-BE49-F238E27FC236}">
                <a16:creationId xmlns:a16="http://schemas.microsoft.com/office/drawing/2014/main" id="{31369F5F-D93D-C1C3-7BA2-A45C7BCA2B8C}"/>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1273508" y="6377392"/>
            <a:ext cx="382012" cy="382012"/>
          </a:xfrm>
          <a:prstGeom prst="rect">
            <a:avLst/>
          </a:prstGeom>
        </p:spPr>
      </p:pic>
      <p:pic>
        <p:nvPicPr>
          <p:cNvPr id="9" name="Picture 8">
            <a:hlinkClick r:id="" action="ppaction://hlinkshowjump?jump=previousslide"/>
            <a:extLst>
              <a:ext uri="{FF2B5EF4-FFF2-40B4-BE49-F238E27FC236}">
                <a16:creationId xmlns:a16="http://schemas.microsoft.com/office/drawing/2014/main" id="{869C677D-E70A-13F4-0ED9-978A03EF4967}"/>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flipH="1">
            <a:off x="10236663" y="6377392"/>
            <a:ext cx="382012" cy="382012"/>
          </a:xfrm>
          <a:prstGeom prst="rect">
            <a:avLst/>
          </a:prstGeom>
        </p:spPr>
      </p:pic>
      <p:pic>
        <p:nvPicPr>
          <p:cNvPr id="11" name="Picture 10">
            <a:hlinkClick r:id="rId5" action="ppaction://hlinksldjump"/>
            <a:extLst>
              <a:ext uri="{FF2B5EF4-FFF2-40B4-BE49-F238E27FC236}">
                <a16:creationId xmlns:a16="http://schemas.microsoft.com/office/drawing/2014/main" id="{AA6488C1-293F-522B-CA3E-FBED7675120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99954" y="196177"/>
            <a:ext cx="640080" cy="640080"/>
          </a:xfrm>
          <a:prstGeom prst="rect">
            <a:avLst/>
          </a:prstGeom>
        </p:spPr>
      </p:pic>
      <p:sp>
        <p:nvSpPr>
          <p:cNvPr id="12" name="Rectangle: Rounded Corners 11">
            <a:hlinkClick r:id="rId7" action="ppaction://hlinksldjump"/>
            <a:extLst>
              <a:ext uri="{FF2B5EF4-FFF2-40B4-BE49-F238E27FC236}">
                <a16:creationId xmlns:a16="http://schemas.microsoft.com/office/drawing/2014/main" id="{6F289FFB-98DF-859D-9225-D3ADA6B7A3A1}"/>
              </a:ext>
            </a:extLst>
          </p:cNvPr>
          <p:cNvSpPr/>
          <p:nvPr/>
        </p:nvSpPr>
        <p:spPr>
          <a:xfrm>
            <a:off x="9945328" y="1832736"/>
            <a:ext cx="2005781" cy="640080"/>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hlinkClick r:id="rId8" action="ppaction://hlinksldjump"/>
            <a:extLst>
              <a:ext uri="{FF2B5EF4-FFF2-40B4-BE49-F238E27FC236}">
                <a16:creationId xmlns:a16="http://schemas.microsoft.com/office/drawing/2014/main" id="{75194D2A-2D04-E942-F456-5F11BA54A108}"/>
              </a:ext>
            </a:extLst>
          </p:cNvPr>
          <p:cNvSpPr/>
          <p:nvPr/>
        </p:nvSpPr>
        <p:spPr>
          <a:xfrm>
            <a:off x="9950246" y="2693062"/>
            <a:ext cx="2005781" cy="640080"/>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hlinkClick r:id="rId9" action="ppaction://hlinksldjump"/>
            <a:extLst>
              <a:ext uri="{FF2B5EF4-FFF2-40B4-BE49-F238E27FC236}">
                <a16:creationId xmlns:a16="http://schemas.microsoft.com/office/drawing/2014/main" id="{D4D41C87-AF1A-0A3E-0C29-8FA9F9CC440C}"/>
              </a:ext>
            </a:extLst>
          </p:cNvPr>
          <p:cNvSpPr/>
          <p:nvPr/>
        </p:nvSpPr>
        <p:spPr>
          <a:xfrm>
            <a:off x="9945327" y="3563216"/>
            <a:ext cx="2005781" cy="640080"/>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hlinkClick r:id="rId10" action="ppaction://hlinksldjump"/>
            <a:extLst>
              <a:ext uri="{FF2B5EF4-FFF2-40B4-BE49-F238E27FC236}">
                <a16:creationId xmlns:a16="http://schemas.microsoft.com/office/drawing/2014/main" id="{1D7D306B-5044-F70B-F43A-3E0E4234FD52}"/>
              </a:ext>
            </a:extLst>
          </p:cNvPr>
          <p:cNvSpPr/>
          <p:nvPr/>
        </p:nvSpPr>
        <p:spPr>
          <a:xfrm>
            <a:off x="9950243" y="4413708"/>
            <a:ext cx="2005781" cy="640080"/>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hlinkClick r:id="rId11" action="ppaction://hlinksldjump"/>
            <a:extLst>
              <a:ext uri="{FF2B5EF4-FFF2-40B4-BE49-F238E27FC236}">
                <a16:creationId xmlns:a16="http://schemas.microsoft.com/office/drawing/2014/main" id="{B8FC72DD-66BE-DD70-69BC-0B9DACACF47D}"/>
              </a:ext>
            </a:extLst>
          </p:cNvPr>
          <p:cNvSpPr/>
          <p:nvPr/>
        </p:nvSpPr>
        <p:spPr>
          <a:xfrm>
            <a:off x="9945325" y="5283866"/>
            <a:ext cx="2005781" cy="640080"/>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hlinkClick r:id="rId5" action="ppaction://hlinksldjump"/>
            <a:extLst>
              <a:ext uri="{FF2B5EF4-FFF2-40B4-BE49-F238E27FC236}">
                <a16:creationId xmlns:a16="http://schemas.microsoft.com/office/drawing/2014/main" id="{8603CCCA-656B-AD76-699C-3C338E809E49}"/>
              </a:ext>
            </a:extLst>
          </p:cNvPr>
          <p:cNvSpPr/>
          <p:nvPr/>
        </p:nvSpPr>
        <p:spPr>
          <a:xfrm>
            <a:off x="9945325" y="972410"/>
            <a:ext cx="2005781" cy="640080"/>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3335289"/>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up)">
                                      <p:cBhvr>
                                        <p:cTn id="11" dur="500"/>
                                        <p:tgtEl>
                                          <p:spTgt spid="6"/>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up)">
                                      <p:cBhvr>
                                        <p:cTn id="15" dur="500"/>
                                        <p:tgtEl>
                                          <p:spTgt spid="3"/>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up)">
                                      <p:cBhvr>
                                        <p:cTn id="19" dur="500"/>
                                        <p:tgtEl>
                                          <p:spTgt spid="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up)">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6" grpId="0" animBg="1"/>
      <p:bldP spid="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3">
            <a:extLst>
              <a:ext uri="{FF2B5EF4-FFF2-40B4-BE49-F238E27FC236}">
                <a16:creationId xmlns:a16="http://schemas.microsoft.com/office/drawing/2014/main" id="{79B0F148-159F-B401-41D0-155CA304520B}"/>
              </a:ext>
            </a:extLst>
          </p:cNvPr>
          <p:cNvSpPr/>
          <p:nvPr/>
        </p:nvSpPr>
        <p:spPr>
          <a:xfrm>
            <a:off x="1051527" y="963188"/>
            <a:ext cx="2207512" cy="2308934"/>
          </a:xfrm>
          <a:prstGeom prst="roundRect">
            <a:avLst>
              <a:gd name="adj" fmla="val 3866"/>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3" name="TextBox 2">
            <a:extLst>
              <a:ext uri="{FF2B5EF4-FFF2-40B4-BE49-F238E27FC236}">
                <a16:creationId xmlns:a16="http://schemas.microsoft.com/office/drawing/2014/main" id="{29291022-23E0-30B3-0F42-9F7E2079302F}"/>
              </a:ext>
            </a:extLst>
          </p:cNvPr>
          <p:cNvSpPr txBox="1"/>
          <p:nvPr/>
        </p:nvSpPr>
        <p:spPr>
          <a:xfrm>
            <a:off x="1254732" y="2875895"/>
            <a:ext cx="1801101" cy="338554"/>
          </a:xfrm>
          <a:prstGeom prst="rect">
            <a:avLst/>
          </a:prstGeom>
          <a:noFill/>
        </p:spPr>
        <p:txBody>
          <a:bodyPr wrap="square" lIns="108000" rIns="108000" rtlCol="0">
            <a:spAutoFit/>
          </a:bodyPr>
          <a:lstStyle/>
          <a:p>
            <a:pPr algn="ctr" rtl="1"/>
            <a:r>
              <a:rPr lang="fa-IR" altLang="ko-KR" sz="1600" b="1" dirty="0">
                <a:solidFill>
                  <a:schemeClr val="tx1">
                    <a:lumMod val="85000"/>
                    <a:lumOff val="15000"/>
                  </a:schemeClr>
                </a:solidFill>
                <a:latin typeface="Shabnam" panose="020B0603030804020204" pitchFamily="34" charset="-78"/>
                <a:cs typeface="Shabnam" panose="020B0603030804020204" pitchFamily="34" charset="-78"/>
              </a:rPr>
              <a:t>طراحی آشپزخانه 1</a:t>
            </a:r>
            <a:endParaRPr lang="ko-KR" altLang="en-US" sz="1600" b="1" dirty="0">
              <a:solidFill>
                <a:schemeClr val="tx1">
                  <a:lumMod val="85000"/>
                  <a:lumOff val="15000"/>
                </a:schemeClr>
              </a:solidFill>
              <a:latin typeface="Shabnam" panose="020B0603030804020204" pitchFamily="34" charset="-78"/>
              <a:cs typeface="Shabnam" panose="020B0603030804020204" pitchFamily="34" charset="-78"/>
            </a:endParaRPr>
          </a:p>
        </p:txBody>
      </p:sp>
      <p:sp>
        <p:nvSpPr>
          <p:cNvPr id="4" name="Rounded Rectangle 64">
            <a:extLst>
              <a:ext uri="{FF2B5EF4-FFF2-40B4-BE49-F238E27FC236}">
                <a16:creationId xmlns:a16="http://schemas.microsoft.com/office/drawing/2014/main" id="{C23B34A1-267A-D117-8B81-4FCAD38B60BD}"/>
              </a:ext>
            </a:extLst>
          </p:cNvPr>
          <p:cNvSpPr/>
          <p:nvPr/>
        </p:nvSpPr>
        <p:spPr>
          <a:xfrm>
            <a:off x="6389559" y="963188"/>
            <a:ext cx="2207512" cy="2308934"/>
          </a:xfrm>
          <a:prstGeom prst="roundRect">
            <a:avLst>
              <a:gd name="adj" fmla="val 3866"/>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5" name="TextBox 4">
            <a:extLst>
              <a:ext uri="{FF2B5EF4-FFF2-40B4-BE49-F238E27FC236}">
                <a16:creationId xmlns:a16="http://schemas.microsoft.com/office/drawing/2014/main" id="{B9DDB3A0-68E2-DF3A-C3D2-D5AC59B5D3F4}"/>
              </a:ext>
            </a:extLst>
          </p:cNvPr>
          <p:cNvSpPr txBox="1"/>
          <p:nvPr/>
        </p:nvSpPr>
        <p:spPr>
          <a:xfrm>
            <a:off x="6592765" y="2875117"/>
            <a:ext cx="1801101" cy="338554"/>
          </a:xfrm>
          <a:prstGeom prst="rect">
            <a:avLst/>
          </a:prstGeom>
          <a:noFill/>
        </p:spPr>
        <p:txBody>
          <a:bodyPr wrap="square" lIns="108000" rIns="108000" rtlCol="0">
            <a:spAutoFit/>
          </a:bodyPr>
          <a:lstStyle/>
          <a:p>
            <a:pPr algn="ctr" rtl="1"/>
            <a:r>
              <a:rPr lang="fa-IR" altLang="ko-KR" sz="1600" b="1" dirty="0">
                <a:solidFill>
                  <a:schemeClr val="tx1">
                    <a:lumMod val="85000"/>
                    <a:lumOff val="15000"/>
                  </a:schemeClr>
                </a:solidFill>
                <a:latin typeface="Shabnam" panose="020B0603030804020204" pitchFamily="34" charset="-78"/>
                <a:cs typeface="Shabnam" panose="020B0603030804020204" pitchFamily="34" charset="-78"/>
              </a:rPr>
              <a:t>طراحی آشپزخانه 3</a:t>
            </a:r>
            <a:endParaRPr lang="ko-KR" altLang="en-US" sz="1600" b="1" dirty="0">
              <a:solidFill>
                <a:schemeClr val="tx1">
                  <a:lumMod val="85000"/>
                  <a:lumOff val="15000"/>
                </a:schemeClr>
              </a:solidFill>
              <a:latin typeface="Shabnam" panose="020B0603030804020204" pitchFamily="34" charset="-78"/>
              <a:cs typeface="Shabnam" panose="020B0603030804020204" pitchFamily="34" charset="-78"/>
            </a:endParaRPr>
          </a:p>
        </p:txBody>
      </p:sp>
      <p:sp>
        <p:nvSpPr>
          <p:cNvPr id="6" name="Rounded Rectangle 55">
            <a:extLst>
              <a:ext uri="{FF2B5EF4-FFF2-40B4-BE49-F238E27FC236}">
                <a16:creationId xmlns:a16="http://schemas.microsoft.com/office/drawing/2014/main" id="{A453A7C0-FDF0-301B-F896-D6623DE09938}"/>
              </a:ext>
            </a:extLst>
          </p:cNvPr>
          <p:cNvSpPr/>
          <p:nvPr/>
        </p:nvSpPr>
        <p:spPr>
          <a:xfrm>
            <a:off x="3720543" y="963188"/>
            <a:ext cx="2207512" cy="2308934"/>
          </a:xfrm>
          <a:prstGeom prst="roundRect">
            <a:avLst>
              <a:gd name="adj" fmla="val 3866"/>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7" name="TextBox 6">
            <a:extLst>
              <a:ext uri="{FF2B5EF4-FFF2-40B4-BE49-F238E27FC236}">
                <a16:creationId xmlns:a16="http://schemas.microsoft.com/office/drawing/2014/main" id="{EFF5683D-096E-258F-82AC-3FF54C604E82}"/>
              </a:ext>
            </a:extLst>
          </p:cNvPr>
          <p:cNvSpPr txBox="1"/>
          <p:nvPr/>
        </p:nvSpPr>
        <p:spPr>
          <a:xfrm>
            <a:off x="3923749" y="2836965"/>
            <a:ext cx="1801101" cy="338554"/>
          </a:xfrm>
          <a:prstGeom prst="rect">
            <a:avLst/>
          </a:prstGeom>
          <a:noFill/>
        </p:spPr>
        <p:txBody>
          <a:bodyPr wrap="square" lIns="108000" rIns="108000" rtlCol="0">
            <a:spAutoFit/>
          </a:bodyPr>
          <a:lstStyle/>
          <a:p>
            <a:pPr algn="ctr" rtl="1"/>
            <a:r>
              <a:rPr lang="fa-IR" altLang="ko-KR" sz="1600" b="1" dirty="0">
                <a:solidFill>
                  <a:schemeClr val="tx1">
                    <a:lumMod val="85000"/>
                    <a:lumOff val="15000"/>
                  </a:schemeClr>
                </a:solidFill>
                <a:latin typeface="Shabnam" panose="020B0603030804020204" pitchFamily="34" charset="-78"/>
                <a:cs typeface="Shabnam" panose="020B0603030804020204" pitchFamily="34" charset="-78"/>
              </a:rPr>
              <a:t>طراحی آشپزخانه 2</a:t>
            </a:r>
            <a:endParaRPr lang="ko-KR" altLang="en-US" sz="1600" b="1" dirty="0">
              <a:solidFill>
                <a:schemeClr val="tx1">
                  <a:lumMod val="85000"/>
                  <a:lumOff val="15000"/>
                </a:schemeClr>
              </a:solidFill>
              <a:latin typeface="Shabnam" panose="020B0603030804020204" pitchFamily="34" charset="-78"/>
              <a:cs typeface="Shabnam" panose="020B0603030804020204" pitchFamily="34" charset="-78"/>
            </a:endParaRPr>
          </a:p>
        </p:txBody>
      </p:sp>
      <p:sp>
        <p:nvSpPr>
          <p:cNvPr id="8" name="Rounded Rectangle 3">
            <a:extLst>
              <a:ext uri="{FF2B5EF4-FFF2-40B4-BE49-F238E27FC236}">
                <a16:creationId xmlns:a16="http://schemas.microsoft.com/office/drawing/2014/main" id="{B1384590-6B7D-D4F8-6E1B-733D32065890}"/>
              </a:ext>
            </a:extLst>
          </p:cNvPr>
          <p:cNvSpPr/>
          <p:nvPr/>
        </p:nvSpPr>
        <p:spPr>
          <a:xfrm>
            <a:off x="1069457" y="3554511"/>
            <a:ext cx="2207512" cy="2308934"/>
          </a:xfrm>
          <a:prstGeom prst="roundRect">
            <a:avLst>
              <a:gd name="adj" fmla="val 3866"/>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9" name="TextBox 8">
            <a:extLst>
              <a:ext uri="{FF2B5EF4-FFF2-40B4-BE49-F238E27FC236}">
                <a16:creationId xmlns:a16="http://schemas.microsoft.com/office/drawing/2014/main" id="{B2F12508-1AB7-02EE-9690-EB9D8A63808F}"/>
              </a:ext>
            </a:extLst>
          </p:cNvPr>
          <p:cNvSpPr txBox="1"/>
          <p:nvPr/>
        </p:nvSpPr>
        <p:spPr>
          <a:xfrm>
            <a:off x="1272662" y="5467218"/>
            <a:ext cx="1801101" cy="338554"/>
          </a:xfrm>
          <a:prstGeom prst="rect">
            <a:avLst/>
          </a:prstGeom>
          <a:noFill/>
        </p:spPr>
        <p:txBody>
          <a:bodyPr wrap="square" lIns="108000" rIns="108000" rtlCol="0">
            <a:spAutoFit/>
          </a:bodyPr>
          <a:lstStyle/>
          <a:p>
            <a:pPr algn="ctr" rtl="1"/>
            <a:r>
              <a:rPr lang="fa-IR" altLang="ko-KR" sz="1600" b="1" dirty="0">
                <a:solidFill>
                  <a:schemeClr val="tx1">
                    <a:lumMod val="85000"/>
                    <a:lumOff val="15000"/>
                  </a:schemeClr>
                </a:solidFill>
                <a:latin typeface="Shabnam" panose="020B0603030804020204" pitchFamily="34" charset="-78"/>
                <a:cs typeface="Shabnam" panose="020B0603030804020204" pitchFamily="34" charset="-78"/>
              </a:rPr>
              <a:t>طراحی آشپزخانه 4</a:t>
            </a:r>
            <a:endParaRPr lang="ko-KR" altLang="en-US" sz="1600" b="1" dirty="0">
              <a:solidFill>
                <a:schemeClr val="tx1">
                  <a:lumMod val="85000"/>
                  <a:lumOff val="15000"/>
                </a:schemeClr>
              </a:solidFill>
              <a:latin typeface="Shabnam" panose="020B0603030804020204" pitchFamily="34" charset="-78"/>
              <a:cs typeface="Shabnam" panose="020B0603030804020204" pitchFamily="34" charset="-78"/>
            </a:endParaRPr>
          </a:p>
        </p:txBody>
      </p:sp>
      <p:sp>
        <p:nvSpPr>
          <p:cNvPr id="10" name="Rounded Rectangle 64">
            <a:extLst>
              <a:ext uri="{FF2B5EF4-FFF2-40B4-BE49-F238E27FC236}">
                <a16:creationId xmlns:a16="http://schemas.microsoft.com/office/drawing/2014/main" id="{AAB781C1-BBF4-6F63-6E63-70552F28F472}"/>
              </a:ext>
            </a:extLst>
          </p:cNvPr>
          <p:cNvSpPr/>
          <p:nvPr/>
        </p:nvSpPr>
        <p:spPr>
          <a:xfrm>
            <a:off x="6407489" y="3554511"/>
            <a:ext cx="2207512" cy="2308934"/>
          </a:xfrm>
          <a:prstGeom prst="roundRect">
            <a:avLst>
              <a:gd name="adj" fmla="val 3866"/>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11" name="TextBox 10">
            <a:extLst>
              <a:ext uri="{FF2B5EF4-FFF2-40B4-BE49-F238E27FC236}">
                <a16:creationId xmlns:a16="http://schemas.microsoft.com/office/drawing/2014/main" id="{04F8B888-765A-5B3A-CE36-1F65C2B20788}"/>
              </a:ext>
            </a:extLst>
          </p:cNvPr>
          <p:cNvSpPr txBox="1"/>
          <p:nvPr/>
        </p:nvSpPr>
        <p:spPr>
          <a:xfrm>
            <a:off x="6610695" y="5466440"/>
            <a:ext cx="1801101" cy="338554"/>
          </a:xfrm>
          <a:prstGeom prst="rect">
            <a:avLst/>
          </a:prstGeom>
          <a:noFill/>
        </p:spPr>
        <p:txBody>
          <a:bodyPr wrap="square" lIns="108000" rIns="108000" rtlCol="0">
            <a:spAutoFit/>
          </a:bodyPr>
          <a:lstStyle/>
          <a:p>
            <a:pPr algn="ctr" rtl="1"/>
            <a:r>
              <a:rPr lang="fa-IR" altLang="ko-KR" sz="1600" b="1" dirty="0">
                <a:solidFill>
                  <a:schemeClr val="tx1">
                    <a:lumMod val="85000"/>
                    <a:lumOff val="15000"/>
                  </a:schemeClr>
                </a:solidFill>
                <a:latin typeface="Shabnam" panose="020B0603030804020204" pitchFamily="34" charset="-78"/>
                <a:cs typeface="Shabnam" panose="020B0603030804020204" pitchFamily="34" charset="-78"/>
              </a:rPr>
              <a:t>طراحی آشپزخانه 6</a:t>
            </a:r>
          </a:p>
        </p:txBody>
      </p:sp>
      <p:sp>
        <p:nvSpPr>
          <p:cNvPr id="12" name="Rounded Rectangle 55">
            <a:extLst>
              <a:ext uri="{FF2B5EF4-FFF2-40B4-BE49-F238E27FC236}">
                <a16:creationId xmlns:a16="http://schemas.microsoft.com/office/drawing/2014/main" id="{360E0D62-1A78-14AA-3BAB-9B12D8868C3B}"/>
              </a:ext>
            </a:extLst>
          </p:cNvPr>
          <p:cNvSpPr/>
          <p:nvPr/>
        </p:nvSpPr>
        <p:spPr>
          <a:xfrm>
            <a:off x="3738473" y="3554511"/>
            <a:ext cx="2207512" cy="2308934"/>
          </a:xfrm>
          <a:prstGeom prst="roundRect">
            <a:avLst>
              <a:gd name="adj" fmla="val 3866"/>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13" name="TextBox 12">
            <a:extLst>
              <a:ext uri="{FF2B5EF4-FFF2-40B4-BE49-F238E27FC236}">
                <a16:creationId xmlns:a16="http://schemas.microsoft.com/office/drawing/2014/main" id="{F4F8C493-0BE3-E03F-86A6-5FC71D3C7476}"/>
              </a:ext>
            </a:extLst>
          </p:cNvPr>
          <p:cNvSpPr txBox="1"/>
          <p:nvPr/>
        </p:nvSpPr>
        <p:spPr>
          <a:xfrm>
            <a:off x="3941679" y="5428288"/>
            <a:ext cx="1801101" cy="338554"/>
          </a:xfrm>
          <a:prstGeom prst="rect">
            <a:avLst/>
          </a:prstGeom>
          <a:noFill/>
        </p:spPr>
        <p:txBody>
          <a:bodyPr wrap="square" lIns="108000" rIns="108000" rtlCol="0">
            <a:spAutoFit/>
          </a:bodyPr>
          <a:lstStyle/>
          <a:p>
            <a:pPr algn="ctr" rtl="1"/>
            <a:r>
              <a:rPr lang="fa-IR" altLang="ko-KR" sz="1600" b="1" dirty="0">
                <a:solidFill>
                  <a:schemeClr val="tx1">
                    <a:lumMod val="85000"/>
                    <a:lumOff val="15000"/>
                  </a:schemeClr>
                </a:solidFill>
                <a:latin typeface="Shabnam" panose="020B0603030804020204" pitchFamily="34" charset="-78"/>
                <a:cs typeface="Shabnam" panose="020B0603030804020204" pitchFamily="34" charset="-78"/>
              </a:rPr>
              <a:t>طراحی آشپزخانه 5</a:t>
            </a:r>
            <a:endParaRPr lang="ko-KR" altLang="en-US" sz="1600" b="1" dirty="0">
              <a:solidFill>
                <a:schemeClr val="tx1">
                  <a:lumMod val="85000"/>
                  <a:lumOff val="15000"/>
                </a:schemeClr>
              </a:solidFill>
              <a:latin typeface="Shabnam" panose="020B0603030804020204" pitchFamily="34" charset="-78"/>
              <a:cs typeface="Shabnam" panose="020B0603030804020204" pitchFamily="34" charset="-78"/>
            </a:endParaRPr>
          </a:p>
        </p:txBody>
      </p:sp>
      <p:pic>
        <p:nvPicPr>
          <p:cNvPr id="14" name="Picture 13">
            <a:extLst>
              <a:ext uri="{FF2B5EF4-FFF2-40B4-BE49-F238E27FC236}">
                <a16:creationId xmlns:a16="http://schemas.microsoft.com/office/drawing/2014/main" id="{26463607-C7F3-387C-A2B0-007BA95DBCF3}"/>
              </a:ext>
            </a:extLst>
          </p:cNvPr>
          <p:cNvPicPr>
            <a:picLocks noChangeAspect="1"/>
          </p:cNvPicPr>
          <p:nvPr/>
        </p:nvPicPr>
        <p:blipFill>
          <a:blip r:embed="rId2">
            <a:extLst>
              <a:ext uri="{28A0092B-C50C-407E-A947-70E740481C1C}">
                <a14:useLocalDpi xmlns:a14="http://schemas.microsoft.com/office/drawing/2010/main" val="0"/>
              </a:ext>
            </a:extLst>
          </a:blip>
          <a:srcRect t="22985" b="22985"/>
          <a:stretch/>
        </p:blipFill>
        <p:spPr>
          <a:xfrm>
            <a:off x="1213415" y="1133655"/>
            <a:ext cx="1883734" cy="1526650"/>
          </a:xfrm>
          <a:prstGeom prst="rect">
            <a:avLst/>
          </a:prstGeom>
        </p:spPr>
      </p:pic>
      <p:pic>
        <p:nvPicPr>
          <p:cNvPr id="15" name="Picture 14">
            <a:extLst>
              <a:ext uri="{FF2B5EF4-FFF2-40B4-BE49-F238E27FC236}">
                <a16:creationId xmlns:a16="http://schemas.microsoft.com/office/drawing/2014/main" id="{1D7A0EAE-9A5B-45E3-E6C1-66A800770E3F}"/>
              </a:ext>
            </a:extLst>
          </p:cNvPr>
          <p:cNvPicPr>
            <a:picLocks noChangeAspect="1"/>
          </p:cNvPicPr>
          <p:nvPr/>
        </p:nvPicPr>
        <p:blipFill>
          <a:blip r:embed="rId3">
            <a:extLst>
              <a:ext uri="{28A0092B-C50C-407E-A947-70E740481C1C}">
                <a14:useLocalDpi xmlns:a14="http://schemas.microsoft.com/office/drawing/2010/main" val="0"/>
              </a:ext>
            </a:extLst>
          </a:blip>
          <a:srcRect l="15663" r="15663"/>
          <a:stretch/>
        </p:blipFill>
        <p:spPr>
          <a:xfrm>
            <a:off x="3879964" y="1085815"/>
            <a:ext cx="1912511" cy="1592223"/>
          </a:xfrm>
          <a:prstGeom prst="rect">
            <a:avLst/>
          </a:prstGeom>
        </p:spPr>
      </p:pic>
      <p:pic>
        <p:nvPicPr>
          <p:cNvPr id="16" name="Picture 15">
            <a:extLst>
              <a:ext uri="{FF2B5EF4-FFF2-40B4-BE49-F238E27FC236}">
                <a16:creationId xmlns:a16="http://schemas.microsoft.com/office/drawing/2014/main" id="{BD8EFE4C-25B7-7086-DA95-AF65DB57A9C5}"/>
              </a:ext>
            </a:extLst>
          </p:cNvPr>
          <p:cNvPicPr>
            <a:picLocks noChangeAspect="1"/>
          </p:cNvPicPr>
          <p:nvPr/>
        </p:nvPicPr>
        <p:blipFill>
          <a:blip r:embed="rId4">
            <a:extLst>
              <a:ext uri="{28A0092B-C50C-407E-A947-70E740481C1C}">
                <a14:useLocalDpi xmlns:a14="http://schemas.microsoft.com/office/drawing/2010/main" val="0"/>
              </a:ext>
            </a:extLst>
          </a:blip>
          <a:srcRect l="15499" r="15499"/>
          <a:stretch/>
        </p:blipFill>
        <p:spPr>
          <a:xfrm>
            <a:off x="6540000" y="1124686"/>
            <a:ext cx="1891674" cy="1535619"/>
          </a:xfrm>
          <a:prstGeom prst="rect">
            <a:avLst/>
          </a:prstGeom>
        </p:spPr>
      </p:pic>
      <p:pic>
        <p:nvPicPr>
          <p:cNvPr id="17" name="Picture 16">
            <a:extLst>
              <a:ext uri="{FF2B5EF4-FFF2-40B4-BE49-F238E27FC236}">
                <a16:creationId xmlns:a16="http://schemas.microsoft.com/office/drawing/2014/main" id="{94039EA1-70F5-054F-A49D-7418A1C2FCAF}"/>
              </a:ext>
            </a:extLst>
          </p:cNvPr>
          <p:cNvPicPr>
            <a:picLocks noChangeAspect="1"/>
          </p:cNvPicPr>
          <p:nvPr/>
        </p:nvPicPr>
        <p:blipFill>
          <a:blip r:embed="rId5">
            <a:extLst>
              <a:ext uri="{28A0092B-C50C-407E-A947-70E740481C1C}">
                <a14:useLocalDpi xmlns:a14="http://schemas.microsoft.com/office/drawing/2010/main" val="0"/>
              </a:ext>
            </a:extLst>
          </a:blip>
          <a:srcRect t="19213" b="19213"/>
          <a:stretch/>
        </p:blipFill>
        <p:spPr>
          <a:xfrm>
            <a:off x="1231345" y="3726913"/>
            <a:ext cx="1883734" cy="1526650"/>
          </a:xfrm>
          <a:prstGeom prst="rect">
            <a:avLst/>
          </a:prstGeom>
        </p:spPr>
      </p:pic>
      <p:pic>
        <p:nvPicPr>
          <p:cNvPr id="18" name="Picture 17">
            <a:extLst>
              <a:ext uri="{FF2B5EF4-FFF2-40B4-BE49-F238E27FC236}">
                <a16:creationId xmlns:a16="http://schemas.microsoft.com/office/drawing/2014/main" id="{3607DFA8-761A-2734-A003-83DE6CF6BACB}"/>
              </a:ext>
            </a:extLst>
          </p:cNvPr>
          <p:cNvPicPr>
            <a:picLocks noChangeAspect="1"/>
          </p:cNvPicPr>
          <p:nvPr/>
        </p:nvPicPr>
        <p:blipFill>
          <a:blip r:embed="rId6">
            <a:extLst>
              <a:ext uri="{28A0092B-C50C-407E-A947-70E740481C1C}">
                <a14:useLocalDpi xmlns:a14="http://schemas.microsoft.com/office/drawing/2010/main" val="0"/>
              </a:ext>
            </a:extLst>
          </a:blip>
          <a:srcRect t="19213" b="19213"/>
          <a:stretch/>
        </p:blipFill>
        <p:spPr>
          <a:xfrm>
            <a:off x="3890286" y="3760444"/>
            <a:ext cx="1883734" cy="1526650"/>
          </a:xfrm>
          <a:prstGeom prst="rect">
            <a:avLst/>
          </a:prstGeom>
        </p:spPr>
      </p:pic>
      <p:pic>
        <p:nvPicPr>
          <p:cNvPr id="19" name="Picture 18">
            <a:extLst>
              <a:ext uri="{FF2B5EF4-FFF2-40B4-BE49-F238E27FC236}">
                <a16:creationId xmlns:a16="http://schemas.microsoft.com/office/drawing/2014/main" id="{5840552C-1993-97EC-9747-0AC8A81CF472}"/>
              </a:ext>
            </a:extLst>
          </p:cNvPr>
          <p:cNvPicPr>
            <a:picLocks noChangeAspect="1"/>
          </p:cNvPicPr>
          <p:nvPr/>
        </p:nvPicPr>
        <p:blipFill>
          <a:blip r:embed="rId7">
            <a:extLst>
              <a:ext uri="{28A0092B-C50C-407E-A947-70E740481C1C}">
                <a14:useLocalDpi xmlns:a14="http://schemas.microsoft.com/office/drawing/2010/main" val="0"/>
              </a:ext>
            </a:extLst>
          </a:blip>
          <a:srcRect l="15442" r="15442"/>
          <a:stretch/>
        </p:blipFill>
        <p:spPr>
          <a:xfrm>
            <a:off x="6592765" y="3760444"/>
            <a:ext cx="1883734" cy="1526650"/>
          </a:xfrm>
          <a:prstGeom prst="rect">
            <a:avLst/>
          </a:prstGeom>
        </p:spPr>
      </p:pic>
      <p:sp>
        <p:nvSpPr>
          <p:cNvPr id="20" name="TextBox 19">
            <a:extLst>
              <a:ext uri="{FF2B5EF4-FFF2-40B4-BE49-F238E27FC236}">
                <a16:creationId xmlns:a16="http://schemas.microsoft.com/office/drawing/2014/main" id="{8E388E06-14B8-380E-CA65-31946C157FEF}"/>
              </a:ext>
            </a:extLst>
          </p:cNvPr>
          <p:cNvSpPr txBox="1"/>
          <p:nvPr/>
        </p:nvSpPr>
        <p:spPr>
          <a:xfrm>
            <a:off x="482034" y="219317"/>
            <a:ext cx="8604448" cy="707886"/>
          </a:xfrm>
          <a:prstGeom prst="rect">
            <a:avLst/>
          </a:prstGeom>
          <a:noFill/>
          <a:ln>
            <a:noFill/>
          </a:ln>
        </p:spPr>
        <p:txBody>
          <a:bodyPr wrap="square" rtlCol="0">
            <a:spAutoFit/>
          </a:bodyPr>
          <a:lstStyle/>
          <a:p>
            <a:pPr algn="ctr" rtl="1"/>
            <a:r>
              <a:rPr lang="fa-IR" sz="2000" b="1" dirty="0">
                <a:solidFill>
                  <a:srgbClr val="257180"/>
                </a:solidFill>
                <a:latin typeface="Shabnam" panose="020B0603030804020204" pitchFamily="34" charset="-78"/>
                <a:cs typeface="Shabnam" panose="020B0603030804020204" pitchFamily="34" charset="-78"/>
              </a:rPr>
              <a:t>طراحی آشپزخانه</a:t>
            </a:r>
          </a:p>
          <a:p>
            <a:pPr algn="ctr" rtl="1"/>
            <a:endParaRPr lang="en-US" sz="2000" b="1" dirty="0">
              <a:solidFill>
                <a:srgbClr val="257180"/>
              </a:solidFill>
              <a:latin typeface="Shabnam" panose="020B0603030804020204" pitchFamily="34" charset="-78"/>
              <a:cs typeface="Shabnam" panose="020B0603030804020204" pitchFamily="34" charset="-78"/>
            </a:endParaRPr>
          </a:p>
        </p:txBody>
      </p:sp>
      <p:pic>
        <p:nvPicPr>
          <p:cNvPr id="21" name="Picture 20">
            <a:hlinkClick r:id="rId8" action="ppaction://hlinksldjump"/>
            <a:extLst>
              <a:ext uri="{FF2B5EF4-FFF2-40B4-BE49-F238E27FC236}">
                <a16:creationId xmlns:a16="http://schemas.microsoft.com/office/drawing/2014/main" id="{594F9C35-9D25-0C3F-45C4-6DE15D00EF0A}"/>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11273508" y="6377392"/>
            <a:ext cx="382012" cy="382012"/>
          </a:xfrm>
          <a:prstGeom prst="rect">
            <a:avLst/>
          </a:prstGeom>
        </p:spPr>
      </p:pic>
      <p:pic>
        <p:nvPicPr>
          <p:cNvPr id="22" name="Picture 21">
            <a:hlinkClick r:id="" action="ppaction://hlinkshowjump?jump=previousslide"/>
            <a:extLst>
              <a:ext uri="{FF2B5EF4-FFF2-40B4-BE49-F238E27FC236}">
                <a16:creationId xmlns:a16="http://schemas.microsoft.com/office/drawing/2014/main" id="{E8290132-0969-215A-38E2-CE299EFC9AEC}"/>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flipH="1">
            <a:off x="10236663" y="6377392"/>
            <a:ext cx="382012" cy="382012"/>
          </a:xfrm>
          <a:prstGeom prst="rect">
            <a:avLst/>
          </a:prstGeom>
        </p:spPr>
      </p:pic>
      <p:pic>
        <p:nvPicPr>
          <p:cNvPr id="24" name="Picture 23">
            <a:hlinkClick r:id="rId10" action="ppaction://hlinksldjump"/>
            <a:extLst>
              <a:ext uri="{FF2B5EF4-FFF2-40B4-BE49-F238E27FC236}">
                <a16:creationId xmlns:a16="http://schemas.microsoft.com/office/drawing/2014/main" id="{29103735-B388-4D7F-AA44-18D9220FC7D6}"/>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599954" y="196177"/>
            <a:ext cx="640080" cy="640080"/>
          </a:xfrm>
          <a:prstGeom prst="rect">
            <a:avLst/>
          </a:prstGeom>
        </p:spPr>
      </p:pic>
      <mc:AlternateContent xmlns:mc="http://schemas.openxmlformats.org/markup-compatibility/2006" xmlns:pslz="http://schemas.microsoft.com/office/powerpoint/2016/slidezoom">
        <mc:Choice Requires="pslz">
          <p:graphicFrame>
            <p:nvGraphicFramePr>
              <p:cNvPr id="26" name="Slide Zoom 25">
                <a:extLst>
                  <a:ext uri="{FF2B5EF4-FFF2-40B4-BE49-F238E27FC236}">
                    <a16:creationId xmlns:a16="http://schemas.microsoft.com/office/drawing/2014/main" id="{A238F604-AD63-5DE8-724F-09BEDA3B70D6}"/>
                  </a:ext>
                </a:extLst>
              </p:cNvPr>
              <p:cNvGraphicFramePr>
                <a:graphicFrameLocks noChangeAspect="1"/>
              </p:cNvGraphicFramePr>
              <p:nvPr>
                <p:extLst>
                  <p:ext uri="{D42A27DB-BD31-4B8C-83A1-F6EECF244321}">
                    <p14:modId xmlns:p14="http://schemas.microsoft.com/office/powerpoint/2010/main" val="3091057674"/>
                  </p:ext>
                </p:extLst>
              </p:nvPr>
            </p:nvGraphicFramePr>
            <p:xfrm>
              <a:off x="1213415" y="1133655"/>
              <a:ext cx="1883733" cy="1459851"/>
            </p:xfrm>
            <a:graphic>
              <a:graphicData uri="http://schemas.microsoft.com/office/powerpoint/2016/slidezoom">
                <pslz:sldZm>
                  <pslz:sldZmObj sldId="297" cId="3886320382">
                    <pslz:zmPr id="{06CBEA0A-C862-44EA-A75D-4B8CA42D1C40}" imageType="cover" transitionDur="1000" showBg="0">
                      <p166:blipFill xmlns:p166="http://schemas.microsoft.com/office/powerpoint/2016/6/main">
                        <a:blip r:embed="rId12">
                          <a:extLst>
                            <a:ext uri="{28A0092B-C50C-407E-A947-70E740481C1C}">
                              <a14:useLocalDpi xmlns:a14="http://schemas.microsoft.com/office/drawing/2010/main" val="0"/>
                            </a:ext>
                          </a:extLst>
                        </a:blip>
                        <a:stretch>
                          <a:fillRect/>
                        </a:stretch>
                      </p166:blipFill>
                      <p166:spPr xmlns:p166="http://schemas.microsoft.com/office/powerpoint/2016/6/main">
                        <a:xfrm>
                          <a:off x="0" y="0"/>
                          <a:ext cx="1883733" cy="1459851"/>
                        </a:xfrm>
                        <a:prstGeom prst="rect">
                          <a:avLst/>
                        </a:prstGeom>
                        <a:ln w="3175">
                          <a:noFill/>
                        </a:ln>
                      </p166:spPr>
                    </pslz:zmPr>
                  </pslz:sldZmObj>
                </pslz:sldZm>
              </a:graphicData>
            </a:graphic>
          </p:graphicFrame>
        </mc:Choice>
        <mc:Fallback xmlns="">
          <p:pic>
            <p:nvPicPr>
              <p:cNvPr id="26" name="Slide Zoom 25">
                <a:hlinkClick r:id="rId13" action="ppaction://hlinksldjump"/>
                <a:extLst>
                  <a:ext uri="{FF2B5EF4-FFF2-40B4-BE49-F238E27FC236}">
                    <a16:creationId xmlns:a16="http://schemas.microsoft.com/office/drawing/2014/main" id="{A238F604-AD63-5DE8-724F-09BEDA3B70D6}"/>
                  </a:ext>
                </a:extLst>
              </p:cNvPr>
              <p:cNvPicPr>
                <a:picLocks noGrp="1" noRot="1" noChangeAspect="1" noMove="1" noResize="1" noEditPoints="1" noAdjustHandles="1" noChangeArrowheads="1" noChangeShapeType="1"/>
              </p:cNvPicPr>
              <p:nvPr/>
            </p:nvPicPr>
            <p:blipFill>
              <a:blip r:embed="rId14">
                <a:extLst>
                  <a:ext uri="{28A0092B-C50C-407E-A947-70E740481C1C}">
                    <a14:useLocalDpi xmlns:a14="http://schemas.microsoft.com/office/drawing/2010/main" val="0"/>
                  </a:ext>
                </a:extLst>
              </a:blip>
              <a:stretch>
                <a:fillRect/>
              </a:stretch>
            </p:blipFill>
            <p:spPr>
              <a:xfrm>
                <a:off x="1213415" y="1133655"/>
                <a:ext cx="1883733" cy="1459851"/>
              </a:xfrm>
              <a:prstGeom prst="rect">
                <a:avLst/>
              </a:prstGeom>
              <a:ln w="3175">
                <a:noFill/>
              </a:ln>
            </p:spPr>
          </p:pic>
        </mc:Fallback>
      </mc:AlternateContent>
      <mc:AlternateContent xmlns:mc="http://schemas.openxmlformats.org/markup-compatibility/2006" xmlns:pslz="http://schemas.microsoft.com/office/powerpoint/2016/slidezoom">
        <mc:Choice Requires="pslz">
          <p:graphicFrame>
            <p:nvGraphicFramePr>
              <p:cNvPr id="28" name="Slide Zoom 27">
                <a:extLst>
                  <a:ext uri="{FF2B5EF4-FFF2-40B4-BE49-F238E27FC236}">
                    <a16:creationId xmlns:a16="http://schemas.microsoft.com/office/drawing/2014/main" id="{75AD7999-90E0-4A99-363E-6408385DF5F6}"/>
                  </a:ext>
                </a:extLst>
              </p:cNvPr>
              <p:cNvGraphicFramePr>
                <a:graphicFrameLocks noChangeAspect="1"/>
              </p:cNvGraphicFramePr>
              <p:nvPr>
                <p:extLst>
                  <p:ext uri="{D42A27DB-BD31-4B8C-83A1-F6EECF244321}">
                    <p14:modId xmlns:p14="http://schemas.microsoft.com/office/powerpoint/2010/main" val="2029806293"/>
                  </p:ext>
                </p:extLst>
              </p:nvPr>
            </p:nvGraphicFramePr>
            <p:xfrm>
              <a:off x="3879964" y="1085816"/>
              <a:ext cx="1912511" cy="1574490"/>
            </p:xfrm>
            <a:graphic>
              <a:graphicData uri="http://schemas.microsoft.com/office/powerpoint/2016/slidezoom">
                <pslz:sldZm>
                  <pslz:sldZmObj sldId="298" cId="2405308388">
                    <pslz:zmPr id="{FEF8823B-9EF4-4D1B-BCB3-008AD587A4CA}" imageType="cover" transitionDur="1000" showBg="0">
                      <p166:blipFill xmlns:p166="http://schemas.microsoft.com/office/powerpoint/2016/6/main">
                        <a:blip r:embed="rId14">
                          <a:extLst>
                            <a:ext uri="{28A0092B-C50C-407E-A947-70E740481C1C}">
                              <a14:useLocalDpi xmlns:a14="http://schemas.microsoft.com/office/drawing/2010/main" val="0"/>
                            </a:ext>
                          </a:extLst>
                        </a:blip>
                        <a:stretch>
                          <a:fillRect/>
                        </a:stretch>
                      </p166:blipFill>
                      <p166:spPr xmlns:p166="http://schemas.microsoft.com/office/powerpoint/2016/6/main">
                        <a:xfrm>
                          <a:off x="0" y="0"/>
                          <a:ext cx="1912511" cy="1574490"/>
                        </a:xfrm>
                        <a:prstGeom prst="rect">
                          <a:avLst/>
                        </a:prstGeom>
                        <a:ln w="3175">
                          <a:noFill/>
                        </a:ln>
                      </p166:spPr>
                    </pslz:zmPr>
                  </pslz:sldZmObj>
                </pslz:sldZm>
              </a:graphicData>
            </a:graphic>
          </p:graphicFrame>
        </mc:Choice>
        <mc:Fallback xmlns="">
          <p:pic>
            <p:nvPicPr>
              <p:cNvPr id="28" name="Slide Zoom 27">
                <a:hlinkClick r:id="rId15" action="ppaction://hlinksldjump"/>
                <a:extLst>
                  <a:ext uri="{FF2B5EF4-FFF2-40B4-BE49-F238E27FC236}">
                    <a16:creationId xmlns:a16="http://schemas.microsoft.com/office/drawing/2014/main" id="{75AD7999-90E0-4A99-363E-6408385DF5F6}"/>
                  </a:ext>
                </a:extLst>
              </p:cNvPr>
              <p:cNvPicPr>
                <a:picLocks noGrp="1" noRot="1" noChangeAspect="1" noMove="1" noResize="1" noEditPoints="1" noAdjustHandles="1" noChangeArrowheads="1" noChangeShapeType="1"/>
              </p:cNvPicPr>
              <p:nvPr/>
            </p:nvPicPr>
            <p:blipFill>
              <a:blip r:embed="rId14">
                <a:extLst>
                  <a:ext uri="{28A0092B-C50C-407E-A947-70E740481C1C}">
                    <a14:useLocalDpi xmlns:a14="http://schemas.microsoft.com/office/drawing/2010/main" val="0"/>
                  </a:ext>
                </a:extLst>
              </a:blip>
              <a:stretch>
                <a:fillRect/>
              </a:stretch>
            </p:blipFill>
            <p:spPr>
              <a:xfrm>
                <a:off x="3879964" y="1085816"/>
                <a:ext cx="1912511" cy="1574490"/>
              </a:xfrm>
              <a:prstGeom prst="rect">
                <a:avLst/>
              </a:prstGeom>
              <a:ln w="3175">
                <a:noFill/>
              </a:ln>
            </p:spPr>
          </p:pic>
        </mc:Fallback>
      </mc:AlternateContent>
      <mc:AlternateContent xmlns:mc="http://schemas.openxmlformats.org/markup-compatibility/2006" xmlns:pslz="http://schemas.microsoft.com/office/powerpoint/2016/slidezoom">
        <mc:Choice Requires="pslz">
          <p:graphicFrame>
            <p:nvGraphicFramePr>
              <p:cNvPr id="30" name="Slide Zoom 29">
                <a:extLst>
                  <a:ext uri="{FF2B5EF4-FFF2-40B4-BE49-F238E27FC236}">
                    <a16:creationId xmlns:a16="http://schemas.microsoft.com/office/drawing/2014/main" id="{93F6A372-79DC-0B13-78A7-C9D69E44320F}"/>
                  </a:ext>
                </a:extLst>
              </p:cNvPr>
              <p:cNvGraphicFramePr>
                <a:graphicFrameLocks noChangeAspect="1"/>
              </p:cNvGraphicFramePr>
              <p:nvPr>
                <p:extLst>
                  <p:ext uri="{D42A27DB-BD31-4B8C-83A1-F6EECF244321}">
                    <p14:modId xmlns:p14="http://schemas.microsoft.com/office/powerpoint/2010/main" val="1200027218"/>
                  </p:ext>
                </p:extLst>
              </p:nvPr>
            </p:nvGraphicFramePr>
            <p:xfrm>
              <a:off x="6539999" y="1106550"/>
              <a:ext cx="1899917" cy="1553755"/>
            </p:xfrm>
            <a:graphic>
              <a:graphicData uri="http://schemas.microsoft.com/office/powerpoint/2016/slidezoom">
                <pslz:sldZm>
                  <pslz:sldZmObj sldId="299" cId="3087084638">
                    <pslz:zmPr id="{A1F2BEC6-6DC2-400A-A643-8246D396D068}" imageType="cover" transitionDur="1000" showBg="0">
                      <p166:blipFill xmlns:p166="http://schemas.microsoft.com/office/powerpoint/2016/6/main">
                        <a:blip r:embed="rId14">
                          <a:extLst>
                            <a:ext uri="{28A0092B-C50C-407E-A947-70E740481C1C}">
                              <a14:useLocalDpi xmlns:a14="http://schemas.microsoft.com/office/drawing/2010/main" val="0"/>
                            </a:ext>
                          </a:extLst>
                        </a:blip>
                        <a:stretch>
                          <a:fillRect/>
                        </a:stretch>
                      </p166:blipFill>
                      <p166:spPr xmlns:p166="http://schemas.microsoft.com/office/powerpoint/2016/6/main">
                        <a:xfrm>
                          <a:off x="0" y="0"/>
                          <a:ext cx="1899917" cy="1553755"/>
                        </a:xfrm>
                        <a:prstGeom prst="rect">
                          <a:avLst/>
                        </a:prstGeom>
                        <a:ln w="3175">
                          <a:noFill/>
                        </a:ln>
                      </p166:spPr>
                    </pslz:zmPr>
                  </pslz:sldZmObj>
                </pslz:sldZm>
              </a:graphicData>
            </a:graphic>
          </p:graphicFrame>
        </mc:Choice>
        <mc:Fallback xmlns="">
          <p:pic>
            <p:nvPicPr>
              <p:cNvPr id="30" name="Slide Zoom 29">
                <a:hlinkClick r:id="rId16" action="ppaction://hlinksldjump"/>
                <a:extLst>
                  <a:ext uri="{FF2B5EF4-FFF2-40B4-BE49-F238E27FC236}">
                    <a16:creationId xmlns:a16="http://schemas.microsoft.com/office/drawing/2014/main" id="{93F6A372-79DC-0B13-78A7-C9D69E44320F}"/>
                  </a:ext>
                </a:extLst>
              </p:cNvPr>
              <p:cNvPicPr>
                <a:picLocks noGrp="1" noRot="1" noChangeAspect="1" noMove="1" noResize="1" noEditPoints="1" noAdjustHandles="1" noChangeArrowheads="1" noChangeShapeType="1"/>
              </p:cNvPicPr>
              <p:nvPr/>
            </p:nvPicPr>
            <p:blipFill>
              <a:blip r:embed="rId14">
                <a:extLst>
                  <a:ext uri="{28A0092B-C50C-407E-A947-70E740481C1C}">
                    <a14:useLocalDpi xmlns:a14="http://schemas.microsoft.com/office/drawing/2010/main" val="0"/>
                  </a:ext>
                </a:extLst>
              </a:blip>
              <a:stretch>
                <a:fillRect/>
              </a:stretch>
            </p:blipFill>
            <p:spPr>
              <a:xfrm>
                <a:off x="6539999" y="1106550"/>
                <a:ext cx="1899917" cy="1553755"/>
              </a:xfrm>
              <a:prstGeom prst="rect">
                <a:avLst/>
              </a:prstGeom>
              <a:ln w="3175">
                <a:noFill/>
              </a:ln>
            </p:spPr>
          </p:pic>
        </mc:Fallback>
      </mc:AlternateContent>
      <mc:AlternateContent xmlns:mc="http://schemas.openxmlformats.org/markup-compatibility/2006" xmlns:pslz="http://schemas.microsoft.com/office/powerpoint/2016/slidezoom">
        <mc:Choice Requires="pslz">
          <p:graphicFrame>
            <p:nvGraphicFramePr>
              <p:cNvPr id="32" name="Slide Zoom 31">
                <a:extLst>
                  <a:ext uri="{FF2B5EF4-FFF2-40B4-BE49-F238E27FC236}">
                    <a16:creationId xmlns:a16="http://schemas.microsoft.com/office/drawing/2014/main" id="{84BF1116-83B5-0A18-F5BC-4B4D94120BE3}"/>
                  </a:ext>
                </a:extLst>
              </p:cNvPr>
              <p:cNvGraphicFramePr>
                <a:graphicFrameLocks noChangeAspect="1"/>
              </p:cNvGraphicFramePr>
              <p:nvPr>
                <p:extLst>
                  <p:ext uri="{D42A27DB-BD31-4B8C-83A1-F6EECF244321}">
                    <p14:modId xmlns:p14="http://schemas.microsoft.com/office/powerpoint/2010/main" val="2840618712"/>
                  </p:ext>
                </p:extLst>
              </p:nvPr>
            </p:nvGraphicFramePr>
            <p:xfrm>
              <a:off x="1272663" y="3726913"/>
              <a:ext cx="1842416" cy="1560181"/>
            </p:xfrm>
            <a:graphic>
              <a:graphicData uri="http://schemas.microsoft.com/office/powerpoint/2016/slidezoom">
                <pslz:sldZm>
                  <pslz:sldZmObj sldId="300" cId="3241185890">
                    <pslz:zmPr id="{4BC20CDE-5A84-4E16-82BE-CD5D43B711E4}" imageType="cover" transitionDur="1000" showBg="0">
                      <p166:blipFill xmlns:p166="http://schemas.microsoft.com/office/powerpoint/2016/6/main">
                        <a:blip r:embed="rId12">
                          <a:extLst>
                            <a:ext uri="{28A0092B-C50C-407E-A947-70E740481C1C}">
                              <a14:useLocalDpi xmlns:a14="http://schemas.microsoft.com/office/drawing/2010/main" val="0"/>
                            </a:ext>
                          </a:extLst>
                        </a:blip>
                        <a:stretch>
                          <a:fillRect/>
                        </a:stretch>
                      </p166:blipFill>
                      <p166:spPr xmlns:p166="http://schemas.microsoft.com/office/powerpoint/2016/6/main">
                        <a:xfrm>
                          <a:off x="0" y="0"/>
                          <a:ext cx="1842416" cy="1560181"/>
                        </a:xfrm>
                        <a:prstGeom prst="rect">
                          <a:avLst/>
                        </a:prstGeom>
                        <a:ln w="3175">
                          <a:noFill/>
                        </a:ln>
                      </p166:spPr>
                    </pslz:zmPr>
                  </pslz:sldZmObj>
                </pslz:sldZm>
              </a:graphicData>
            </a:graphic>
          </p:graphicFrame>
        </mc:Choice>
        <mc:Fallback xmlns="">
          <p:pic>
            <p:nvPicPr>
              <p:cNvPr id="32" name="Slide Zoom 31">
                <a:hlinkClick r:id="rId17" action="ppaction://hlinksldjump"/>
                <a:extLst>
                  <a:ext uri="{FF2B5EF4-FFF2-40B4-BE49-F238E27FC236}">
                    <a16:creationId xmlns:a16="http://schemas.microsoft.com/office/drawing/2014/main" id="{84BF1116-83B5-0A18-F5BC-4B4D94120BE3}"/>
                  </a:ext>
                </a:extLst>
              </p:cNvPr>
              <p:cNvPicPr>
                <a:picLocks noGrp="1" noRot="1" noChangeAspect="1" noMove="1" noResize="1" noEditPoints="1" noAdjustHandles="1" noChangeArrowheads="1" noChangeShapeType="1"/>
              </p:cNvPicPr>
              <p:nvPr/>
            </p:nvPicPr>
            <p:blipFill>
              <a:blip r:embed="rId14">
                <a:extLst>
                  <a:ext uri="{28A0092B-C50C-407E-A947-70E740481C1C}">
                    <a14:useLocalDpi xmlns:a14="http://schemas.microsoft.com/office/drawing/2010/main" val="0"/>
                  </a:ext>
                </a:extLst>
              </a:blip>
              <a:stretch>
                <a:fillRect/>
              </a:stretch>
            </p:blipFill>
            <p:spPr>
              <a:xfrm>
                <a:off x="1272663" y="3726913"/>
                <a:ext cx="1842416" cy="1560181"/>
              </a:xfrm>
              <a:prstGeom prst="rect">
                <a:avLst/>
              </a:prstGeom>
              <a:ln w="3175">
                <a:noFill/>
              </a:ln>
            </p:spPr>
          </p:pic>
        </mc:Fallback>
      </mc:AlternateContent>
      <mc:AlternateContent xmlns:mc="http://schemas.openxmlformats.org/markup-compatibility/2006" xmlns:pslz="http://schemas.microsoft.com/office/powerpoint/2016/slidezoom">
        <mc:Choice Requires="pslz">
          <p:graphicFrame>
            <p:nvGraphicFramePr>
              <p:cNvPr id="34" name="Slide Zoom 33">
                <a:extLst>
                  <a:ext uri="{FF2B5EF4-FFF2-40B4-BE49-F238E27FC236}">
                    <a16:creationId xmlns:a16="http://schemas.microsoft.com/office/drawing/2014/main" id="{B045841A-4239-4E59-08BA-288C8B1AC2EE}"/>
                  </a:ext>
                </a:extLst>
              </p:cNvPr>
              <p:cNvGraphicFramePr>
                <a:graphicFrameLocks noChangeAspect="1"/>
              </p:cNvGraphicFramePr>
              <p:nvPr>
                <p:extLst>
                  <p:ext uri="{D42A27DB-BD31-4B8C-83A1-F6EECF244321}">
                    <p14:modId xmlns:p14="http://schemas.microsoft.com/office/powerpoint/2010/main" val="3771012820"/>
                  </p:ext>
                </p:extLst>
              </p:nvPr>
            </p:nvGraphicFramePr>
            <p:xfrm>
              <a:off x="3879964" y="3760444"/>
              <a:ext cx="1899548" cy="1493119"/>
            </p:xfrm>
            <a:graphic>
              <a:graphicData uri="http://schemas.microsoft.com/office/powerpoint/2016/slidezoom">
                <pslz:sldZm>
                  <pslz:sldZmObj sldId="301" cId="3535350455">
                    <pslz:zmPr id="{0B84D691-BEB4-48C7-A249-A26E9F1B9E4A}" imageType="cover" transitionDur="1000" showBg="0">
                      <p166:blipFill xmlns:p166="http://schemas.microsoft.com/office/powerpoint/2016/6/main">
                        <a:blip r:embed="rId12">
                          <a:extLst>
                            <a:ext uri="{28A0092B-C50C-407E-A947-70E740481C1C}">
                              <a14:useLocalDpi xmlns:a14="http://schemas.microsoft.com/office/drawing/2010/main" val="0"/>
                            </a:ext>
                          </a:extLst>
                        </a:blip>
                        <a:stretch>
                          <a:fillRect/>
                        </a:stretch>
                      </p166:blipFill>
                      <p166:spPr xmlns:p166="http://schemas.microsoft.com/office/powerpoint/2016/6/main">
                        <a:xfrm>
                          <a:off x="0" y="0"/>
                          <a:ext cx="1899548" cy="1493119"/>
                        </a:xfrm>
                        <a:prstGeom prst="rect">
                          <a:avLst/>
                        </a:prstGeom>
                        <a:ln w="3175">
                          <a:noFill/>
                        </a:ln>
                      </p166:spPr>
                    </pslz:zmPr>
                  </pslz:sldZmObj>
                </pslz:sldZm>
              </a:graphicData>
            </a:graphic>
          </p:graphicFrame>
        </mc:Choice>
        <mc:Fallback xmlns="">
          <p:pic>
            <p:nvPicPr>
              <p:cNvPr id="34" name="Slide Zoom 33">
                <a:hlinkClick r:id="rId18" action="ppaction://hlinksldjump"/>
                <a:extLst>
                  <a:ext uri="{FF2B5EF4-FFF2-40B4-BE49-F238E27FC236}">
                    <a16:creationId xmlns:a16="http://schemas.microsoft.com/office/drawing/2014/main" id="{B045841A-4239-4E59-08BA-288C8B1AC2EE}"/>
                  </a:ext>
                </a:extLst>
              </p:cNvPr>
              <p:cNvPicPr>
                <a:picLocks noGrp="1" noRot="1" noChangeAspect="1" noMove="1" noResize="1" noEditPoints="1" noAdjustHandles="1" noChangeArrowheads="1" noChangeShapeType="1"/>
              </p:cNvPicPr>
              <p:nvPr/>
            </p:nvPicPr>
            <p:blipFill>
              <a:blip r:embed="rId14">
                <a:extLst>
                  <a:ext uri="{28A0092B-C50C-407E-A947-70E740481C1C}">
                    <a14:useLocalDpi xmlns:a14="http://schemas.microsoft.com/office/drawing/2010/main" val="0"/>
                  </a:ext>
                </a:extLst>
              </a:blip>
              <a:stretch>
                <a:fillRect/>
              </a:stretch>
            </p:blipFill>
            <p:spPr>
              <a:xfrm>
                <a:off x="3879964" y="3760444"/>
                <a:ext cx="1899548" cy="1493119"/>
              </a:xfrm>
              <a:prstGeom prst="rect">
                <a:avLst/>
              </a:prstGeom>
              <a:ln w="3175">
                <a:noFill/>
              </a:ln>
            </p:spPr>
          </p:pic>
        </mc:Fallback>
      </mc:AlternateContent>
      <mc:AlternateContent xmlns:mc="http://schemas.openxmlformats.org/markup-compatibility/2006" xmlns:pslz="http://schemas.microsoft.com/office/powerpoint/2016/slidezoom">
        <mc:Choice Requires="pslz">
          <p:graphicFrame>
            <p:nvGraphicFramePr>
              <p:cNvPr id="36" name="Slide Zoom 35">
                <a:extLst>
                  <a:ext uri="{FF2B5EF4-FFF2-40B4-BE49-F238E27FC236}">
                    <a16:creationId xmlns:a16="http://schemas.microsoft.com/office/drawing/2014/main" id="{0E362C12-3118-E939-321A-888CB7CC434A}"/>
                  </a:ext>
                </a:extLst>
              </p:cNvPr>
              <p:cNvGraphicFramePr>
                <a:graphicFrameLocks noChangeAspect="1"/>
              </p:cNvGraphicFramePr>
              <p:nvPr>
                <p:extLst>
                  <p:ext uri="{D42A27DB-BD31-4B8C-83A1-F6EECF244321}">
                    <p14:modId xmlns:p14="http://schemas.microsoft.com/office/powerpoint/2010/main" val="2506052565"/>
                  </p:ext>
                </p:extLst>
              </p:nvPr>
            </p:nvGraphicFramePr>
            <p:xfrm>
              <a:off x="6610695" y="3760444"/>
              <a:ext cx="1865804" cy="1526650"/>
            </p:xfrm>
            <a:graphic>
              <a:graphicData uri="http://schemas.microsoft.com/office/powerpoint/2016/slidezoom">
                <pslz:sldZm>
                  <pslz:sldZmObj sldId="302" cId="4055912886">
                    <pslz:zmPr id="{A28BD094-1AAD-4EC5-975A-55528BF301FB}" imageType="cover" transitionDur="1000" showBg="0">
                      <p166:blipFill xmlns:p166="http://schemas.microsoft.com/office/powerpoint/2016/6/main">
                        <a:blip r:embed="rId12">
                          <a:extLst>
                            <a:ext uri="{28A0092B-C50C-407E-A947-70E740481C1C}">
                              <a14:useLocalDpi xmlns:a14="http://schemas.microsoft.com/office/drawing/2010/main" val="0"/>
                            </a:ext>
                          </a:extLst>
                        </a:blip>
                        <a:stretch>
                          <a:fillRect/>
                        </a:stretch>
                      </p166:blipFill>
                      <p166:spPr xmlns:p166="http://schemas.microsoft.com/office/powerpoint/2016/6/main">
                        <a:xfrm>
                          <a:off x="0" y="0"/>
                          <a:ext cx="1865804" cy="1526650"/>
                        </a:xfrm>
                        <a:prstGeom prst="rect">
                          <a:avLst/>
                        </a:prstGeom>
                        <a:ln w="3175">
                          <a:noFill/>
                        </a:ln>
                      </p166:spPr>
                    </pslz:zmPr>
                  </pslz:sldZmObj>
                </pslz:sldZm>
              </a:graphicData>
            </a:graphic>
          </p:graphicFrame>
        </mc:Choice>
        <mc:Fallback xmlns="">
          <p:pic>
            <p:nvPicPr>
              <p:cNvPr id="36" name="Slide Zoom 35">
                <a:hlinkClick r:id="rId19" action="ppaction://hlinksldjump"/>
                <a:extLst>
                  <a:ext uri="{FF2B5EF4-FFF2-40B4-BE49-F238E27FC236}">
                    <a16:creationId xmlns:a16="http://schemas.microsoft.com/office/drawing/2014/main" id="{0E362C12-3118-E939-321A-888CB7CC434A}"/>
                  </a:ext>
                </a:extLst>
              </p:cNvPr>
              <p:cNvPicPr>
                <a:picLocks noGrp="1" noRot="1" noChangeAspect="1" noMove="1" noResize="1" noEditPoints="1" noAdjustHandles="1" noChangeArrowheads="1" noChangeShapeType="1"/>
              </p:cNvPicPr>
              <p:nvPr/>
            </p:nvPicPr>
            <p:blipFill>
              <a:blip r:embed="rId14">
                <a:extLst>
                  <a:ext uri="{28A0092B-C50C-407E-A947-70E740481C1C}">
                    <a14:useLocalDpi xmlns:a14="http://schemas.microsoft.com/office/drawing/2010/main" val="0"/>
                  </a:ext>
                </a:extLst>
              </a:blip>
              <a:stretch>
                <a:fillRect/>
              </a:stretch>
            </p:blipFill>
            <p:spPr>
              <a:xfrm>
                <a:off x="6610695" y="3760444"/>
                <a:ext cx="1865804" cy="1526650"/>
              </a:xfrm>
              <a:prstGeom prst="rect">
                <a:avLst/>
              </a:prstGeom>
              <a:ln w="3175">
                <a:noFill/>
              </a:ln>
            </p:spPr>
          </p:pic>
        </mc:Fallback>
      </mc:AlternateContent>
      <p:sp>
        <p:nvSpPr>
          <p:cNvPr id="37" name="Rectangle: Rounded Corners 36">
            <a:hlinkClick r:id="" action="ppaction://hlinkshowjump?jump=nextslide"/>
            <a:extLst>
              <a:ext uri="{FF2B5EF4-FFF2-40B4-BE49-F238E27FC236}">
                <a16:creationId xmlns:a16="http://schemas.microsoft.com/office/drawing/2014/main" id="{B2C69622-A6D2-AAA9-1754-BC7EC45CA8FF}"/>
              </a:ext>
            </a:extLst>
          </p:cNvPr>
          <p:cNvSpPr/>
          <p:nvPr/>
        </p:nvSpPr>
        <p:spPr>
          <a:xfrm>
            <a:off x="8597071" y="6426552"/>
            <a:ext cx="960120" cy="292608"/>
          </a:xfrm>
          <a:prstGeom prst="roundRect">
            <a:avLst>
              <a:gd name="adj" fmla="val 16587"/>
            </a:avLst>
          </a:prstGeom>
          <a:solidFill>
            <a:srgbClr val="FFD44E"/>
          </a:solidFill>
          <a:ln>
            <a:no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a-IR" sz="1200" dirty="0">
                <a:solidFill>
                  <a:schemeClr val="tx1"/>
                </a:solidFill>
                <a:latin typeface="Shabnam" panose="020B0603030804020204" pitchFamily="34" charset="-78"/>
                <a:cs typeface="Shabnam" panose="020B0603030804020204" pitchFamily="34" charset="-78"/>
              </a:rPr>
              <a:t>نمایش همه</a:t>
            </a:r>
            <a:endParaRPr lang="en-US" sz="1200" dirty="0">
              <a:solidFill>
                <a:schemeClr val="tx1"/>
              </a:solidFill>
              <a:latin typeface="Shabnam" panose="020B0603030804020204" pitchFamily="34" charset="-78"/>
              <a:cs typeface="Shabnam" panose="020B0603030804020204" pitchFamily="34" charset="-78"/>
            </a:endParaRPr>
          </a:p>
        </p:txBody>
      </p:sp>
      <p:sp>
        <p:nvSpPr>
          <p:cNvPr id="38" name="Rectangle: Rounded Corners 37">
            <a:hlinkClick r:id="rId20" action="ppaction://hlinksldjump"/>
            <a:extLst>
              <a:ext uri="{FF2B5EF4-FFF2-40B4-BE49-F238E27FC236}">
                <a16:creationId xmlns:a16="http://schemas.microsoft.com/office/drawing/2014/main" id="{30875C1C-39C5-3B2E-0504-44B9BE65E8D7}"/>
              </a:ext>
            </a:extLst>
          </p:cNvPr>
          <p:cNvSpPr/>
          <p:nvPr/>
        </p:nvSpPr>
        <p:spPr>
          <a:xfrm>
            <a:off x="9945328" y="1832736"/>
            <a:ext cx="2005781" cy="640080"/>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hlinkClick r:id="rId21" action="ppaction://hlinksldjump"/>
            <a:extLst>
              <a:ext uri="{FF2B5EF4-FFF2-40B4-BE49-F238E27FC236}">
                <a16:creationId xmlns:a16="http://schemas.microsoft.com/office/drawing/2014/main" id="{1E3F7316-3275-9D9A-40E0-F1EBB8618F63}"/>
              </a:ext>
            </a:extLst>
          </p:cNvPr>
          <p:cNvSpPr/>
          <p:nvPr/>
        </p:nvSpPr>
        <p:spPr>
          <a:xfrm>
            <a:off x="9950246" y="2693062"/>
            <a:ext cx="2005781" cy="640080"/>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Rounded Corners 39">
            <a:hlinkClick r:id="rId22" action="ppaction://hlinksldjump"/>
            <a:extLst>
              <a:ext uri="{FF2B5EF4-FFF2-40B4-BE49-F238E27FC236}">
                <a16:creationId xmlns:a16="http://schemas.microsoft.com/office/drawing/2014/main" id="{8BD888D6-1A55-5186-3E61-EFBD694E41CC}"/>
              </a:ext>
            </a:extLst>
          </p:cNvPr>
          <p:cNvSpPr/>
          <p:nvPr/>
        </p:nvSpPr>
        <p:spPr>
          <a:xfrm>
            <a:off x="9945327" y="3563216"/>
            <a:ext cx="2005781" cy="640080"/>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Rounded Corners 40">
            <a:hlinkClick r:id="rId8" action="ppaction://hlinksldjump"/>
            <a:extLst>
              <a:ext uri="{FF2B5EF4-FFF2-40B4-BE49-F238E27FC236}">
                <a16:creationId xmlns:a16="http://schemas.microsoft.com/office/drawing/2014/main" id="{6284FF3B-C55F-103B-0A9B-77F9510E8642}"/>
              </a:ext>
            </a:extLst>
          </p:cNvPr>
          <p:cNvSpPr/>
          <p:nvPr/>
        </p:nvSpPr>
        <p:spPr>
          <a:xfrm>
            <a:off x="9950243" y="4413708"/>
            <a:ext cx="2005781" cy="640080"/>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hlinkClick r:id="rId23" action="ppaction://hlinksldjump"/>
            <a:extLst>
              <a:ext uri="{FF2B5EF4-FFF2-40B4-BE49-F238E27FC236}">
                <a16:creationId xmlns:a16="http://schemas.microsoft.com/office/drawing/2014/main" id="{6C770305-90BA-7B52-653C-56E31CED97A2}"/>
              </a:ext>
            </a:extLst>
          </p:cNvPr>
          <p:cNvSpPr/>
          <p:nvPr/>
        </p:nvSpPr>
        <p:spPr>
          <a:xfrm>
            <a:off x="9945325" y="5283866"/>
            <a:ext cx="2005781" cy="640080"/>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hlinkClick r:id="rId10" action="ppaction://hlinksldjump"/>
            <a:extLst>
              <a:ext uri="{FF2B5EF4-FFF2-40B4-BE49-F238E27FC236}">
                <a16:creationId xmlns:a16="http://schemas.microsoft.com/office/drawing/2014/main" id="{6EF36A41-A57D-0FF1-B54D-F5019B637FD3}"/>
              </a:ext>
            </a:extLst>
          </p:cNvPr>
          <p:cNvSpPr/>
          <p:nvPr/>
        </p:nvSpPr>
        <p:spPr>
          <a:xfrm>
            <a:off x="9945325" y="972410"/>
            <a:ext cx="2005781" cy="640080"/>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0553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up)">
                                      <p:cBhvr>
                                        <p:cTn id="15" dur="500"/>
                                        <p:tgtEl>
                                          <p:spTgt spid="14"/>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up)">
                                      <p:cBhvr>
                                        <p:cTn id="19" dur="500"/>
                                        <p:tgtEl>
                                          <p:spTgt spid="3"/>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up)">
                                      <p:cBhvr>
                                        <p:cTn id="23" dur="500"/>
                                        <p:tgtEl>
                                          <p:spTgt spid="6"/>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up)">
                                      <p:cBhvr>
                                        <p:cTn id="31" dur="500"/>
                                        <p:tgtEl>
                                          <p:spTgt spid="7"/>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wipe(up)">
                                      <p:cBhvr>
                                        <p:cTn id="35" dur="500"/>
                                        <p:tgtEl>
                                          <p:spTgt spid="4"/>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wipe(up)">
                                      <p:cBhvr>
                                        <p:cTn id="43" dur="500"/>
                                        <p:tgtEl>
                                          <p:spTgt spid="5"/>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wipe(up)">
                                      <p:cBhvr>
                                        <p:cTn id="47" dur="500"/>
                                        <p:tgtEl>
                                          <p:spTgt spid="8"/>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wipe(up)">
                                      <p:cBhvr>
                                        <p:cTn id="51" dur="500"/>
                                        <p:tgtEl>
                                          <p:spTgt spid="17"/>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up)">
                                      <p:cBhvr>
                                        <p:cTn id="55" dur="500"/>
                                        <p:tgtEl>
                                          <p:spTgt spid="9"/>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12"/>
                                        </p:tgtEl>
                                        <p:attrNameLst>
                                          <p:attrName>style.visibility</p:attrName>
                                        </p:attrNameLst>
                                      </p:cBhvr>
                                      <p:to>
                                        <p:strVal val="visible"/>
                                      </p:to>
                                    </p:set>
                                    <p:animEffect transition="in" filter="wipe(up)">
                                      <p:cBhvr>
                                        <p:cTn id="59" dur="500"/>
                                        <p:tgtEl>
                                          <p:spTgt spid="12"/>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wipe(up)">
                                      <p:cBhvr>
                                        <p:cTn id="63" dur="500"/>
                                        <p:tgtEl>
                                          <p:spTgt spid="18"/>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13"/>
                                        </p:tgtEl>
                                        <p:attrNameLst>
                                          <p:attrName>style.visibility</p:attrName>
                                        </p:attrNameLst>
                                      </p:cBhvr>
                                      <p:to>
                                        <p:strVal val="visible"/>
                                      </p:to>
                                    </p:set>
                                    <p:animEffect transition="in" filter="wipe(up)">
                                      <p:cBhvr>
                                        <p:cTn id="67" dur="500"/>
                                        <p:tgtEl>
                                          <p:spTgt spid="13"/>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10"/>
                                        </p:tgtEl>
                                        <p:attrNameLst>
                                          <p:attrName>style.visibility</p:attrName>
                                        </p:attrNameLst>
                                      </p:cBhvr>
                                      <p:to>
                                        <p:strVal val="visible"/>
                                      </p:to>
                                    </p:set>
                                    <p:animEffect transition="in" filter="wipe(up)">
                                      <p:cBhvr>
                                        <p:cTn id="71" dur="500"/>
                                        <p:tgtEl>
                                          <p:spTgt spid="10"/>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19"/>
                                        </p:tgtEl>
                                        <p:attrNameLst>
                                          <p:attrName>style.visibility</p:attrName>
                                        </p:attrNameLst>
                                      </p:cBhvr>
                                      <p:to>
                                        <p:strVal val="visible"/>
                                      </p:to>
                                    </p:set>
                                    <p:animEffect transition="in" filter="wipe(up)">
                                      <p:cBhvr>
                                        <p:cTn id="75" dur="500"/>
                                        <p:tgtEl>
                                          <p:spTgt spid="19"/>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up)">
                                      <p:cBhvr>
                                        <p:cTn id="7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5" grpId="0"/>
      <p:bldP spid="6" grpId="0" animBg="1"/>
      <p:bldP spid="7" grpId="0"/>
      <p:bldP spid="8" grpId="0" animBg="1"/>
      <p:bldP spid="9" grpId="0"/>
      <p:bldP spid="10" grpId="0" animBg="1"/>
      <p:bldP spid="11" grpId="0"/>
      <p:bldP spid="12" grpId="0" animBg="1"/>
      <p:bldP spid="13" grpId="0"/>
      <p:bldP spid="20"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3">
            <a:extLst>
              <a:ext uri="{FF2B5EF4-FFF2-40B4-BE49-F238E27FC236}">
                <a16:creationId xmlns:a16="http://schemas.microsoft.com/office/drawing/2014/main" id="{79B0F148-159F-B401-41D0-155CA304520B}"/>
              </a:ext>
            </a:extLst>
          </p:cNvPr>
          <p:cNvSpPr/>
          <p:nvPr/>
        </p:nvSpPr>
        <p:spPr>
          <a:xfrm>
            <a:off x="1051527" y="963188"/>
            <a:ext cx="2207512" cy="2308934"/>
          </a:xfrm>
          <a:prstGeom prst="roundRect">
            <a:avLst>
              <a:gd name="adj" fmla="val 3866"/>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3" name="TextBox 2">
            <a:extLst>
              <a:ext uri="{FF2B5EF4-FFF2-40B4-BE49-F238E27FC236}">
                <a16:creationId xmlns:a16="http://schemas.microsoft.com/office/drawing/2014/main" id="{29291022-23E0-30B3-0F42-9F7E2079302F}"/>
              </a:ext>
            </a:extLst>
          </p:cNvPr>
          <p:cNvSpPr txBox="1"/>
          <p:nvPr/>
        </p:nvSpPr>
        <p:spPr>
          <a:xfrm>
            <a:off x="1254732" y="2875895"/>
            <a:ext cx="1801101" cy="338554"/>
          </a:xfrm>
          <a:prstGeom prst="rect">
            <a:avLst/>
          </a:prstGeom>
          <a:noFill/>
        </p:spPr>
        <p:txBody>
          <a:bodyPr wrap="square" lIns="108000" rIns="108000" rtlCol="0">
            <a:spAutoFit/>
          </a:bodyPr>
          <a:lstStyle/>
          <a:p>
            <a:pPr algn="ctr" rtl="1"/>
            <a:r>
              <a:rPr lang="fa-IR" altLang="ko-KR" sz="1600" b="1" dirty="0">
                <a:solidFill>
                  <a:schemeClr val="tx1">
                    <a:lumMod val="85000"/>
                    <a:lumOff val="15000"/>
                  </a:schemeClr>
                </a:solidFill>
                <a:latin typeface="Shabnam" panose="020B0603030804020204" pitchFamily="34" charset="-78"/>
                <a:cs typeface="Shabnam" panose="020B0603030804020204" pitchFamily="34" charset="-78"/>
              </a:rPr>
              <a:t>طراحی آشپزخانه 1</a:t>
            </a:r>
            <a:endParaRPr lang="ko-KR" altLang="en-US" sz="1600" b="1" dirty="0">
              <a:solidFill>
                <a:schemeClr val="tx1">
                  <a:lumMod val="85000"/>
                  <a:lumOff val="15000"/>
                </a:schemeClr>
              </a:solidFill>
              <a:latin typeface="Shabnam" panose="020B0603030804020204" pitchFamily="34" charset="-78"/>
              <a:cs typeface="Shabnam" panose="020B0603030804020204" pitchFamily="34" charset="-78"/>
            </a:endParaRPr>
          </a:p>
        </p:txBody>
      </p:sp>
      <p:sp>
        <p:nvSpPr>
          <p:cNvPr id="4" name="Rounded Rectangle 64">
            <a:extLst>
              <a:ext uri="{FF2B5EF4-FFF2-40B4-BE49-F238E27FC236}">
                <a16:creationId xmlns:a16="http://schemas.microsoft.com/office/drawing/2014/main" id="{C23B34A1-267A-D117-8B81-4FCAD38B60BD}"/>
              </a:ext>
            </a:extLst>
          </p:cNvPr>
          <p:cNvSpPr/>
          <p:nvPr/>
        </p:nvSpPr>
        <p:spPr>
          <a:xfrm>
            <a:off x="6389559" y="963188"/>
            <a:ext cx="2207512" cy="2308934"/>
          </a:xfrm>
          <a:prstGeom prst="roundRect">
            <a:avLst>
              <a:gd name="adj" fmla="val 3866"/>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5" name="TextBox 4">
            <a:extLst>
              <a:ext uri="{FF2B5EF4-FFF2-40B4-BE49-F238E27FC236}">
                <a16:creationId xmlns:a16="http://schemas.microsoft.com/office/drawing/2014/main" id="{B9DDB3A0-68E2-DF3A-C3D2-D5AC59B5D3F4}"/>
              </a:ext>
            </a:extLst>
          </p:cNvPr>
          <p:cNvSpPr txBox="1"/>
          <p:nvPr/>
        </p:nvSpPr>
        <p:spPr>
          <a:xfrm>
            <a:off x="6592765" y="2875117"/>
            <a:ext cx="1801101" cy="338554"/>
          </a:xfrm>
          <a:prstGeom prst="rect">
            <a:avLst/>
          </a:prstGeom>
          <a:noFill/>
        </p:spPr>
        <p:txBody>
          <a:bodyPr wrap="square" lIns="108000" rIns="108000" rtlCol="0">
            <a:spAutoFit/>
          </a:bodyPr>
          <a:lstStyle/>
          <a:p>
            <a:pPr algn="ctr" rtl="1"/>
            <a:r>
              <a:rPr lang="fa-IR" altLang="ko-KR" sz="1600" b="1" dirty="0">
                <a:solidFill>
                  <a:schemeClr val="tx1">
                    <a:lumMod val="85000"/>
                    <a:lumOff val="15000"/>
                  </a:schemeClr>
                </a:solidFill>
                <a:latin typeface="Shabnam" panose="020B0603030804020204" pitchFamily="34" charset="-78"/>
                <a:cs typeface="Shabnam" panose="020B0603030804020204" pitchFamily="34" charset="-78"/>
              </a:rPr>
              <a:t>طراحی آشپزخانه 3</a:t>
            </a:r>
            <a:endParaRPr lang="ko-KR" altLang="en-US" sz="1600" b="1" dirty="0">
              <a:solidFill>
                <a:schemeClr val="tx1">
                  <a:lumMod val="85000"/>
                  <a:lumOff val="15000"/>
                </a:schemeClr>
              </a:solidFill>
              <a:latin typeface="Shabnam" panose="020B0603030804020204" pitchFamily="34" charset="-78"/>
              <a:cs typeface="Shabnam" panose="020B0603030804020204" pitchFamily="34" charset="-78"/>
            </a:endParaRPr>
          </a:p>
        </p:txBody>
      </p:sp>
      <p:sp>
        <p:nvSpPr>
          <p:cNvPr id="6" name="Rounded Rectangle 55">
            <a:extLst>
              <a:ext uri="{FF2B5EF4-FFF2-40B4-BE49-F238E27FC236}">
                <a16:creationId xmlns:a16="http://schemas.microsoft.com/office/drawing/2014/main" id="{A453A7C0-FDF0-301B-F896-D6623DE09938}"/>
              </a:ext>
            </a:extLst>
          </p:cNvPr>
          <p:cNvSpPr/>
          <p:nvPr/>
        </p:nvSpPr>
        <p:spPr>
          <a:xfrm>
            <a:off x="3720543" y="963188"/>
            <a:ext cx="2207512" cy="2308934"/>
          </a:xfrm>
          <a:prstGeom prst="roundRect">
            <a:avLst>
              <a:gd name="adj" fmla="val 3866"/>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7" name="TextBox 6">
            <a:extLst>
              <a:ext uri="{FF2B5EF4-FFF2-40B4-BE49-F238E27FC236}">
                <a16:creationId xmlns:a16="http://schemas.microsoft.com/office/drawing/2014/main" id="{EFF5683D-096E-258F-82AC-3FF54C604E82}"/>
              </a:ext>
            </a:extLst>
          </p:cNvPr>
          <p:cNvSpPr txBox="1"/>
          <p:nvPr/>
        </p:nvSpPr>
        <p:spPr>
          <a:xfrm>
            <a:off x="3923749" y="2836965"/>
            <a:ext cx="1801101" cy="338554"/>
          </a:xfrm>
          <a:prstGeom prst="rect">
            <a:avLst/>
          </a:prstGeom>
          <a:noFill/>
        </p:spPr>
        <p:txBody>
          <a:bodyPr wrap="square" lIns="108000" rIns="108000" rtlCol="0">
            <a:spAutoFit/>
          </a:bodyPr>
          <a:lstStyle/>
          <a:p>
            <a:pPr algn="ctr" rtl="1"/>
            <a:r>
              <a:rPr lang="fa-IR" altLang="ko-KR" sz="1600" b="1" dirty="0">
                <a:solidFill>
                  <a:schemeClr val="tx1">
                    <a:lumMod val="85000"/>
                    <a:lumOff val="15000"/>
                  </a:schemeClr>
                </a:solidFill>
                <a:latin typeface="Shabnam" panose="020B0603030804020204" pitchFamily="34" charset="-78"/>
                <a:cs typeface="Shabnam" panose="020B0603030804020204" pitchFamily="34" charset="-78"/>
              </a:rPr>
              <a:t>طراحی آشپزخانه 2</a:t>
            </a:r>
            <a:endParaRPr lang="ko-KR" altLang="en-US" sz="1600" b="1" dirty="0">
              <a:solidFill>
                <a:schemeClr val="tx1">
                  <a:lumMod val="85000"/>
                  <a:lumOff val="15000"/>
                </a:schemeClr>
              </a:solidFill>
              <a:latin typeface="Shabnam" panose="020B0603030804020204" pitchFamily="34" charset="-78"/>
              <a:cs typeface="Shabnam" panose="020B0603030804020204" pitchFamily="34" charset="-78"/>
            </a:endParaRPr>
          </a:p>
        </p:txBody>
      </p:sp>
      <p:sp>
        <p:nvSpPr>
          <p:cNvPr id="8" name="Rounded Rectangle 3">
            <a:extLst>
              <a:ext uri="{FF2B5EF4-FFF2-40B4-BE49-F238E27FC236}">
                <a16:creationId xmlns:a16="http://schemas.microsoft.com/office/drawing/2014/main" id="{B1384590-6B7D-D4F8-6E1B-733D32065890}"/>
              </a:ext>
            </a:extLst>
          </p:cNvPr>
          <p:cNvSpPr/>
          <p:nvPr/>
        </p:nvSpPr>
        <p:spPr>
          <a:xfrm>
            <a:off x="1069457" y="3554511"/>
            <a:ext cx="2207512" cy="2308934"/>
          </a:xfrm>
          <a:prstGeom prst="roundRect">
            <a:avLst>
              <a:gd name="adj" fmla="val 3866"/>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9" name="TextBox 8">
            <a:extLst>
              <a:ext uri="{FF2B5EF4-FFF2-40B4-BE49-F238E27FC236}">
                <a16:creationId xmlns:a16="http://schemas.microsoft.com/office/drawing/2014/main" id="{B2F12508-1AB7-02EE-9690-EB9D8A63808F}"/>
              </a:ext>
            </a:extLst>
          </p:cNvPr>
          <p:cNvSpPr txBox="1"/>
          <p:nvPr/>
        </p:nvSpPr>
        <p:spPr>
          <a:xfrm>
            <a:off x="1272662" y="5467218"/>
            <a:ext cx="1801101" cy="338554"/>
          </a:xfrm>
          <a:prstGeom prst="rect">
            <a:avLst/>
          </a:prstGeom>
          <a:noFill/>
        </p:spPr>
        <p:txBody>
          <a:bodyPr wrap="square" lIns="108000" rIns="108000" rtlCol="0">
            <a:spAutoFit/>
          </a:bodyPr>
          <a:lstStyle/>
          <a:p>
            <a:pPr algn="ctr" rtl="1"/>
            <a:r>
              <a:rPr lang="fa-IR" altLang="ko-KR" sz="1600" b="1" dirty="0">
                <a:solidFill>
                  <a:schemeClr val="tx1">
                    <a:lumMod val="85000"/>
                    <a:lumOff val="15000"/>
                  </a:schemeClr>
                </a:solidFill>
                <a:latin typeface="Shabnam" panose="020B0603030804020204" pitchFamily="34" charset="-78"/>
                <a:cs typeface="Shabnam" panose="020B0603030804020204" pitchFamily="34" charset="-78"/>
              </a:rPr>
              <a:t>طراحی آشپزخانه 4</a:t>
            </a:r>
            <a:endParaRPr lang="ko-KR" altLang="en-US" sz="1600" b="1" dirty="0">
              <a:solidFill>
                <a:schemeClr val="tx1">
                  <a:lumMod val="85000"/>
                  <a:lumOff val="15000"/>
                </a:schemeClr>
              </a:solidFill>
              <a:latin typeface="Shabnam" panose="020B0603030804020204" pitchFamily="34" charset="-78"/>
              <a:cs typeface="Shabnam" panose="020B0603030804020204" pitchFamily="34" charset="-78"/>
            </a:endParaRPr>
          </a:p>
        </p:txBody>
      </p:sp>
      <p:sp>
        <p:nvSpPr>
          <p:cNvPr id="10" name="Rounded Rectangle 64">
            <a:extLst>
              <a:ext uri="{FF2B5EF4-FFF2-40B4-BE49-F238E27FC236}">
                <a16:creationId xmlns:a16="http://schemas.microsoft.com/office/drawing/2014/main" id="{AAB781C1-BBF4-6F63-6E63-70552F28F472}"/>
              </a:ext>
            </a:extLst>
          </p:cNvPr>
          <p:cNvSpPr/>
          <p:nvPr/>
        </p:nvSpPr>
        <p:spPr>
          <a:xfrm>
            <a:off x="6407489" y="3554511"/>
            <a:ext cx="2207512" cy="2308934"/>
          </a:xfrm>
          <a:prstGeom prst="roundRect">
            <a:avLst>
              <a:gd name="adj" fmla="val 3866"/>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11" name="TextBox 10">
            <a:extLst>
              <a:ext uri="{FF2B5EF4-FFF2-40B4-BE49-F238E27FC236}">
                <a16:creationId xmlns:a16="http://schemas.microsoft.com/office/drawing/2014/main" id="{04F8B888-765A-5B3A-CE36-1F65C2B20788}"/>
              </a:ext>
            </a:extLst>
          </p:cNvPr>
          <p:cNvSpPr txBox="1"/>
          <p:nvPr/>
        </p:nvSpPr>
        <p:spPr>
          <a:xfrm>
            <a:off x="6610695" y="5466440"/>
            <a:ext cx="1801101" cy="338554"/>
          </a:xfrm>
          <a:prstGeom prst="rect">
            <a:avLst/>
          </a:prstGeom>
          <a:noFill/>
        </p:spPr>
        <p:txBody>
          <a:bodyPr wrap="square" lIns="108000" rIns="108000" rtlCol="0">
            <a:spAutoFit/>
          </a:bodyPr>
          <a:lstStyle/>
          <a:p>
            <a:pPr algn="ctr" rtl="1"/>
            <a:r>
              <a:rPr lang="fa-IR" altLang="ko-KR" sz="1600" b="1" dirty="0">
                <a:solidFill>
                  <a:schemeClr val="tx1">
                    <a:lumMod val="85000"/>
                    <a:lumOff val="15000"/>
                  </a:schemeClr>
                </a:solidFill>
                <a:latin typeface="Shabnam" panose="020B0603030804020204" pitchFamily="34" charset="-78"/>
                <a:cs typeface="Shabnam" panose="020B0603030804020204" pitchFamily="34" charset="-78"/>
              </a:rPr>
              <a:t>طراحی آشپزخانه 6</a:t>
            </a:r>
          </a:p>
        </p:txBody>
      </p:sp>
      <p:sp>
        <p:nvSpPr>
          <p:cNvPr id="12" name="Rounded Rectangle 55">
            <a:extLst>
              <a:ext uri="{FF2B5EF4-FFF2-40B4-BE49-F238E27FC236}">
                <a16:creationId xmlns:a16="http://schemas.microsoft.com/office/drawing/2014/main" id="{360E0D62-1A78-14AA-3BAB-9B12D8868C3B}"/>
              </a:ext>
            </a:extLst>
          </p:cNvPr>
          <p:cNvSpPr/>
          <p:nvPr/>
        </p:nvSpPr>
        <p:spPr>
          <a:xfrm>
            <a:off x="3738473" y="3554511"/>
            <a:ext cx="2207512" cy="2308934"/>
          </a:xfrm>
          <a:prstGeom prst="roundRect">
            <a:avLst>
              <a:gd name="adj" fmla="val 3866"/>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13" name="TextBox 12">
            <a:extLst>
              <a:ext uri="{FF2B5EF4-FFF2-40B4-BE49-F238E27FC236}">
                <a16:creationId xmlns:a16="http://schemas.microsoft.com/office/drawing/2014/main" id="{F4F8C493-0BE3-E03F-86A6-5FC71D3C7476}"/>
              </a:ext>
            </a:extLst>
          </p:cNvPr>
          <p:cNvSpPr txBox="1"/>
          <p:nvPr/>
        </p:nvSpPr>
        <p:spPr>
          <a:xfrm>
            <a:off x="3941679" y="5428288"/>
            <a:ext cx="1801101" cy="338554"/>
          </a:xfrm>
          <a:prstGeom prst="rect">
            <a:avLst/>
          </a:prstGeom>
          <a:noFill/>
        </p:spPr>
        <p:txBody>
          <a:bodyPr wrap="square" lIns="108000" rIns="108000" rtlCol="0">
            <a:spAutoFit/>
          </a:bodyPr>
          <a:lstStyle/>
          <a:p>
            <a:pPr algn="ctr" rtl="1"/>
            <a:r>
              <a:rPr lang="fa-IR" altLang="ko-KR" sz="1600" b="1" dirty="0">
                <a:solidFill>
                  <a:schemeClr val="tx1">
                    <a:lumMod val="85000"/>
                    <a:lumOff val="15000"/>
                  </a:schemeClr>
                </a:solidFill>
                <a:latin typeface="Shabnam" panose="020B0603030804020204" pitchFamily="34" charset="-78"/>
                <a:cs typeface="Shabnam" panose="020B0603030804020204" pitchFamily="34" charset="-78"/>
              </a:rPr>
              <a:t>طراحی آشپزخانه 5</a:t>
            </a:r>
            <a:endParaRPr lang="ko-KR" altLang="en-US" sz="1600" b="1" dirty="0">
              <a:solidFill>
                <a:schemeClr val="tx1">
                  <a:lumMod val="85000"/>
                  <a:lumOff val="15000"/>
                </a:schemeClr>
              </a:solidFill>
              <a:latin typeface="Shabnam" panose="020B0603030804020204" pitchFamily="34" charset="-78"/>
              <a:cs typeface="Shabnam" panose="020B0603030804020204" pitchFamily="34" charset="-78"/>
            </a:endParaRPr>
          </a:p>
        </p:txBody>
      </p:sp>
      <p:pic>
        <p:nvPicPr>
          <p:cNvPr id="14" name="Picture 13">
            <a:extLst>
              <a:ext uri="{FF2B5EF4-FFF2-40B4-BE49-F238E27FC236}">
                <a16:creationId xmlns:a16="http://schemas.microsoft.com/office/drawing/2014/main" id="{26463607-C7F3-387C-A2B0-007BA95DBCF3}"/>
              </a:ext>
            </a:extLst>
          </p:cNvPr>
          <p:cNvPicPr>
            <a:picLocks noChangeAspect="1"/>
          </p:cNvPicPr>
          <p:nvPr/>
        </p:nvPicPr>
        <p:blipFill>
          <a:blip r:embed="rId2">
            <a:extLst>
              <a:ext uri="{28A0092B-C50C-407E-A947-70E740481C1C}">
                <a14:useLocalDpi xmlns:a14="http://schemas.microsoft.com/office/drawing/2010/main" val="0"/>
              </a:ext>
            </a:extLst>
          </a:blip>
          <a:srcRect t="22985" b="22985"/>
          <a:stretch/>
        </p:blipFill>
        <p:spPr>
          <a:xfrm>
            <a:off x="1213415" y="1133655"/>
            <a:ext cx="1883734" cy="1526650"/>
          </a:xfrm>
          <a:prstGeom prst="rect">
            <a:avLst/>
          </a:prstGeom>
        </p:spPr>
      </p:pic>
      <p:pic>
        <p:nvPicPr>
          <p:cNvPr id="15" name="Picture 14">
            <a:extLst>
              <a:ext uri="{FF2B5EF4-FFF2-40B4-BE49-F238E27FC236}">
                <a16:creationId xmlns:a16="http://schemas.microsoft.com/office/drawing/2014/main" id="{1D7A0EAE-9A5B-45E3-E6C1-66A800770E3F}"/>
              </a:ext>
            </a:extLst>
          </p:cNvPr>
          <p:cNvPicPr>
            <a:picLocks noChangeAspect="1"/>
          </p:cNvPicPr>
          <p:nvPr/>
        </p:nvPicPr>
        <p:blipFill>
          <a:blip r:embed="rId3">
            <a:extLst>
              <a:ext uri="{28A0092B-C50C-407E-A947-70E740481C1C}">
                <a14:useLocalDpi xmlns:a14="http://schemas.microsoft.com/office/drawing/2010/main" val="0"/>
              </a:ext>
            </a:extLst>
          </a:blip>
          <a:srcRect l="15663" r="15663"/>
          <a:stretch/>
        </p:blipFill>
        <p:spPr>
          <a:xfrm>
            <a:off x="3879964" y="1085815"/>
            <a:ext cx="1912511" cy="1592223"/>
          </a:xfrm>
          <a:prstGeom prst="rect">
            <a:avLst/>
          </a:prstGeom>
        </p:spPr>
      </p:pic>
      <p:pic>
        <p:nvPicPr>
          <p:cNvPr id="16" name="Picture 15">
            <a:extLst>
              <a:ext uri="{FF2B5EF4-FFF2-40B4-BE49-F238E27FC236}">
                <a16:creationId xmlns:a16="http://schemas.microsoft.com/office/drawing/2014/main" id="{BD8EFE4C-25B7-7086-DA95-AF65DB57A9C5}"/>
              </a:ext>
            </a:extLst>
          </p:cNvPr>
          <p:cNvPicPr>
            <a:picLocks noChangeAspect="1"/>
          </p:cNvPicPr>
          <p:nvPr/>
        </p:nvPicPr>
        <p:blipFill>
          <a:blip r:embed="rId4">
            <a:extLst>
              <a:ext uri="{28A0092B-C50C-407E-A947-70E740481C1C}">
                <a14:useLocalDpi xmlns:a14="http://schemas.microsoft.com/office/drawing/2010/main" val="0"/>
              </a:ext>
            </a:extLst>
          </a:blip>
          <a:srcRect l="15499" r="15499"/>
          <a:stretch/>
        </p:blipFill>
        <p:spPr>
          <a:xfrm>
            <a:off x="6540000" y="1124686"/>
            <a:ext cx="1891674" cy="1535619"/>
          </a:xfrm>
          <a:prstGeom prst="rect">
            <a:avLst/>
          </a:prstGeom>
        </p:spPr>
      </p:pic>
      <p:pic>
        <p:nvPicPr>
          <p:cNvPr id="17" name="Picture 16">
            <a:extLst>
              <a:ext uri="{FF2B5EF4-FFF2-40B4-BE49-F238E27FC236}">
                <a16:creationId xmlns:a16="http://schemas.microsoft.com/office/drawing/2014/main" id="{94039EA1-70F5-054F-A49D-7418A1C2FCAF}"/>
              </a:ext>
            </a:extLst>
          </p:cNvPr>
          <p:cNvPicPr>
            <a:picLocks noChangeAspect="1"/>
          </p:cNvPicPr>
          <p:nvPr/>
        </p:nvPicPr>
        <p:blipFill>
          <a:blip r:embed="rId5">
            <a:extLst>
              <a:ext uri="{28A0092B-C50C-407E-A947-70E740481C1C}">
                <a14:useLocalDpi xmlns:a14="http://schemas.microsoft.com/office/drawing/2010/main" val="0"/>
              </a:ext>
            </a:extLst>
          </a:blip>
          <a:srcRect t="19213" b="19213"/>
          <a:stretch/>
        </p:blipFill>
        <p:spPr>
          <a:xfrm>
            <a:off x="1231345" y="3726913"/>
            <a:ext cx="1883734" cy="1526650"/>
          </a:xfrm>
          <a:prstGeom prst="rect">
            <a:avLst/>
          </a:prstGeom>
        </p:spPr>
      </p:pic>
      <p:pic>
        <p:nvPicPr>
          <p:cNvPr id="18" name="Picture 17">
            <a:extLst>
              <a:ext uri="{FF2B5EF4-FFF2-40B4-BE49-F238E27FC236}">
                <a16:creationId xmlns:a16="http://schemas.microsoft.com/office/drawing/2014/main" id="{3607DFA8-761A-2734-A003-83DE6CF6BACB}"/>
              </a:ext>
            </a:extLst>
          </p:cNvPr>
          <p:cNvPicPr>
            <a:picLocks noChangeAspect="1"/>
          </p:cNvPicPr>
          <p:nvPr/>
        </p:nvPicPr>
        <p:blipFill>
          <a:blip r:embed="rId6">
            <a:extLst>
              <a:ext uri="{28A0092B-C50C-407E-A947-70E740481C1C}">
                <a14:useLocalDpi xmlns:a14="http://schemas.microsoft.com/office/drawing/2010/main" val="0"/>
              </a:ext>
            </a:extLst>
          </a:blip>
          <a:srcRect t="19213" b="19213"/>
          <a:stretch/>
        </p:blipFill>
        <p:spPr>
          <a:xfrm>
            <a:off x="3890286" y="3760444"/>
            <a:ext cx="1883734" cy="1526650"/>
          </a:xfrm>
          <a:prstGeom prst="rect">
            <a:avLst/>
          </a:prstGeom>
        </p:spPr>
      </p:pic>
      <p:pic>
        <p:nvPicPr>
          <p:cNvPr id="19" name="Picture 18">
            <a:extLst>
              <a:ext uri="{FF2B5EF4-FFF2-40B4-BE49-F238E27FC236}">
                <a16:creationId xmlns:a16="http://schemas.microsoft.com/office/drawing/2014/main" id="{5840552C-1993-97EC-9747-0AC8A81CF472}"/>
              </a:ext>
            </a:extLst>
          </p:cNvPr>
          <p:cNvPicPr>
            <a:picLocks noChangeAspect="1"/>
          </p:cNvPicPr>
          <p:nvPr/>
        </p:nvPicPr>
        <p:blipFill>
          <a:blip r:embed="rId7">
            <a:extLst>
              <a:ext uri="{28A0092B-C50C-407E-A947-70E740481C1C}">
                <a14:useLocalDpi xmlns:a14="http://schemas.microsoft.com/office/drawing/2010/main" val="0"/>
              </a:ext>
            </a:extLst>
          </a:blip>
          <a:srcRect l="15442" r="15442"/>
          <a:stretch/>
        </p:blipFill>
        <p:spPr>
          <a:xfrm>
            <a:off x="6592765" y="3760444"/>
            <a:ext cx="1883734" cy="1526650"/>
          </a:xfrm>
          <a:prstGeom prst="rect">
            <a:avLst/>
          </a:prstGeom>
        </p:spPr>
      </p:pic>
      <p:sp>
        <p:nvSpPr>
          <p:cNvPr id="20" name="TextBox 19">
            <a:extLst>
              <a:ext uri="{FF2B5EF4-FFF2-40B4-BE49-F238E27FC236}">
                <a16:creationId xmlns:a16="http://schemas.microsoft.com/office/drawing/2014/main" id="{8E388E06-14B8-380E-CA65-31946C157FEF}"/>
              </a:ext>
            </a:extLst>
          </p:cNvPr>
          <p:cNvSpPr txBox="1"/>
          <p:nvPr/>
        </p:nvSpPr>
        <p:spPr>
          <a:xfrm>
            <a:off x="482034" y="219317"/>
            <a:ext cx="8604448" cy="707886"/>
          </a:xfrm>
          <a:prstGeom prst="rect">
            <a:avLst/>
          </a:prstGeom>
          <a:noFill/>
          <a:ln>
            <a:noFill/>
          </a:ln>
        </p:spPr>
        <p:txBody>
          <a:bodyPr wrap="square" rtlCol="0">
            <a:spAutoFit/>
          </a:bodyPr>
          <a:lstStyle/>
          <a:p>
            <a:pPr algn="ctr" rtl="1"/>
            <a:r>
              <a:rPr lang="fa-IR" sz="2000" b="1" dirty="0">
                <a:solidFill>
                  <a:srgbClr val="257180"/>
                </a:solidFill>
                <a:latin typeface="Shabnam" panose="020B0603030804020204" pitchFamily="34" charset="-78"/>
                <a:cs typeface="Shabnam" panose="020B0603030804020204" pitchFamily="34" charset="-78"/>
              </a:rPr>
              <a:t>طراحی آشپزخانه</a:t>
            </a:r>
          </a:p>
          <a:p>
            <a:pPr algn="ctr" rtl="1"/>
            <a:endParaRPr lang="en-US" sz="2000" b="1" dirty="0">
              <a:solidFill>
                <a:srgbClr val="257180"/>
              </a:solidFill>
              <a:latin typeface="Shabnam" panose="020B0603030804020204" pitchFamily="34" charset="-78"/>
              <a:cs typeface="Shabnam" panose="020B0603030804020204" pitchFamily="34" charset="-78"/>
            </a:endParaRPr>
          </a:p>
        </p:txBody>
      </p:sp>
      <p:pic>
        <p:nvPicPr>
          <p:cNvPr id="21" name="Picture 20">
            <a:hlinkClick r:id="rId8" action="ppaction://hlinksldjump"/>
            <a:extLst>
              <a:ext uri="{FF2B5EF4-FFF2-40B4-BE49-F238E27FC236}">
                <a16:creationId xmlns:a16="http://schemas.microsoft.com/office/drawing/2014/main" id="{594F9C35-9D25-0C3F-45C4-6DE15D00EF0A}"/>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11273508" y="6377392"/>
            <a:ext cx="382012" cy="382012"/>
          </a:xfrm>
          <a:prstGeom prst="rect">
            <a:avLst/>
          </a:prstGeom>
        </p:spPr>
      </p:pic>
      <p:pic>
        <p:nvPicPr>
          <p:cNvPr id="22" name="Picture 21">
            <a:hlinkClick r:id="" action="ppaction://hlinkshowjump?jump=previousslide"/>
            <a:extLst>
              <a:ext uri="{FF2B5EF4-FFF2-40B4-BE49-F238E27FC236}">
                <a16:creationId xmlns:a16="http://schemas.microsoft.com/office/drawing/2014/main" id="{E8290132-0969-215A-38E2-CE299EFC9AEC}"/>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flipH="1">
            <a:off x="10236663" y="6377392"/>
            <a:ext cx="382012" cy="382012"/>
          </a:xfrm>
          <a:prstGeom prst="rect">
            <a:avLst/>
          </a:prstGeom>
        </p:spPr>
      </p:pic>
      <p:pic>
        <p:nvPicPr>
          <p:cNvPr id="24" name="Picture 23">
            <a:hlinkClick r:id="rId10" action="ppaction://hlinksldjump"/>
            <a:extLst>
              <a:ext uri="{FF2B5EF4-FFF2-40B4-BE49-F238E27FC236}">
                <a16:creationId xmlns:a16="http://schemas.microsoft.com/office/drawing/2014/main" id="{29103735-B388-4D7F-AA44-18D9220FC7D6}"/>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599954" y="196177"/>
            <a:ext cx="640080" cy="640080"/>
          </a:xfrm>
          <a:prstGeom prst="rect">
            <a:avLst/>
          </a:prstGeom>
        </p:spPr>
      </p:pic>
      <mc:AlternateContent xmlns:mc="http://schemas.openxmlformats.org/markup-compatibility/2006" xmlns:pslz="http://schemas.microsoft.com/office/powerpoint/2016/slidezoom">
        <mc:Choice Requires="pslz">
          <p:graphicFrame>
            <p:nvGraphicFramePr>
              <p:cNvPr id="26" name="Slide Zoom 25">
                <a:extLst>
                  <a:ext uri="{FF2B5EF4-FFF2-40B4-BE49-F238E27FC236}">
                    <a16:creationId xmlns:a16="http://schemas.microsoft.com/office/drawing/2014/main" id="{A238F604-AD63-5DE8-724F-09BEDA3B70D6}"/>
                  </a:ext>
                </a:extLst>
              </p:cNvPr>
              <p:cNvGraphicFramePr>
                <a:graphicFrameLocks noChangeAspect="1"/>
              </p:cNvGraphicFramePr>
              <p:nvPr/>
            </p:nvGraphicFramePr>
            <p:xfrm>
              <a:off x="1213415" y="1133655"/>
              <a:ext cx="1883733" cy="1459851"/>
            </p:xfrm>
            <a:graphic>
              <a:graphicData uri="http://schemas.microsoft.com/office/powerpoint/2016/slidezoom">
                <pslz:sldZm>
                  <pslz:sldZmObj sldId="297" cId="3886320382">
                    <pslz:zmPr id="{06CBEA0A-C862-44EA-A75D-4B8CA42D1C40}" imageType="cover" transitionDur="1000" showBg="0">
                      <p166:blipFill xmlns:p166="http://schemas.microsoft.com/office/powerpoint/2016/6/main">
                        <a:blip r:embed="rId12">
                          <a:extLst>
                            <a:ext uri="{28A0092B-C50C-407E-A947-70E740481C1C}">
                              <a14:useLocalDpi xmlns:a14="http://schemas.microsoft.com/office/drawing/2010/main" val="0"/>
                            </a:ext>
                          </a:extLst>
                        </a:blip>
                        <a:stretch>
                          <a:fillRect/>
                        </a:stretch>
                      </p166:blipFill>
                      <p166:spPr xmlns:p166="http://schemas.microsoft.com/office/powerpoint/2016/6/main">
                        <a:xfrm>
                          <a:off x="0" y="0"/>
                          <a:ext cx="1883733" cy="1459851"/>
                        </a:xfrm>
                        <a:prstGeom prst="rect">
                          <a:avLst/>
                        </a:prstGeom>
                        <a:ln w="3175">
                          <a:noFill/>
                        </a:ln>
                      </p166:spPr>
                    </pslz:zmPr>
                  </pslz:sldZmObj>
                </pslz:sldZm>
              </a:graphicData>
            </a:graphic>
          </p:graphicFrame>
        </mc:Choice>
        <mc:Fallback xmlns="">
          <p:pic>
            <p:nvPicPr>
              <p:cNvPr id="26" name="Slide Zoom 25">
                <a:hlinkClick r:id="rId13" action="ppaction://hlinksldjump"/>
                <a:extLst>
                  <a:ext uri="{FF2B5EF4-FFF2-40B4-BE49-F238E27FC236}">
                    <a16:creationId xmlns:a16="http://schemas.microsoft.com/office/drawing/2014/main" id="{A238F604-AD63-5DE8-724F-09BEDA3B70D6}"/>
                  </a:ext>
                </a:extLst>
              </p:cNvPr>
              <p:cNvPicPr>
                <a:picLocks noGrp="1" noRot="1" noChangeAspect="1" noMove="1" noResize="1" noEditPoints="1" noAdjustHandles="1" noChangeArrowheads="1" noChangeShapeType="1"/>
              </p:cNvPicPr>
              <p:nvPr/>
            </p:nvPicPr>
            <p:blipFill>
              <a:blip r:embed="rId14">
                <a:extLst>
                  <a:ext uri="{28A0092B-C50C-407E-A947-70E740481C1C}">
                    <a14:useLocalDpi xmlns:a14="http://schemas.microsoft.com/office/drawing/2010/main" val="0"/>
                  </a:ext>
                </a:extLst>
              </a:blip>
              <a:stretch>
                <a:fillRect/>
              </a:stretch>
            </p:blipFill>
            <p:spPr>
              <a:xfrm>
                <a:off x="1213415" y="1133655"/>
                <a:ext cx="1883733" cy="1459851"/>
              </a:xfrm>
              <a:prstGeom prst="rect">
                <a:avLst/>
              </a:prstGeom>
              <a:ln w="3175">
                <a:noFill/>
              </a:ln>
            </p:spPr>
          </p:pic>
        </mc:Fallback>
      </mc:AlternateContent>
      <mc:AlternateContent xmlns:mc="http://schemas.openxmlformats.org/markup-compatibility/2006" xmlns:pslz="http://schemas.microsoft.com/office/powerpoint/2016/slidezoom">
        <mc:Choice Requires="pslz">
          <p:graphicFrame>
            <p:nvGraphicFramePr>
              <p:cNvPr id="28" name="Slide Zoom 27">
                <a:extLst>
                  <a:ext uri="{FF2B5EF4-FFF2-40B4-BE49-F238E27FC236}">
                    <a16:creationId xmlns:a16="http://schemas.microsoft.com/office/drawing/2014/main" id="{75AD7999-90E0-4A99-363E-6408385DF5F6}"/>
                  </a:ext>
                </a:extLst>
              </p:cNvPr>
              <p:cNvGraphicFramePr>
                <a:graphicFrameLocks noChangeAspect="1"/>
              </p:cNvGraphicFramePr>
              <p:nvPr/>
            </p:nvGraphicFramePr>
            <p:xfrm>
              <a:off x="3879964" y="1085816"/>
              <a:ext cx="1912511" cy="1574490"/>
            </p:xfrm>
            <a:graphic>
              <a:graphicData uri="http://schemas.microsoft.com/office/powerpoint/2016/slidezoom">
                <pslz:sldZm>
                  <pslz:sldZmObj sldId="298" cId="2405308388">
                    <pslz:zmPr id="{FEF8823B-9EF4-4D1B-BCB3-008AD587A4CA}" imageType="cover" transitionDur="1000" showBg="0">
                      <p166:blipFill xmlns:p166="http://schemas.microsoft.com/office/powerpoint/2016/6/main">
                        <a:blip r:embed="rId12">
                          <a:extLst>
                            <a:ext uri="{28A0092B-C50C-407E-A947-70E740481C1C}">
                              <a14:useLocalDpi xmlns:a14="http://schemas.microsoft.com/office/drawing/2010/main" val="0"/>
                            </a:ext>
                          </a:extLst>
                        </a:blip>
                        <a:stretch>
                          <a:fillRect/>
                        </a:stretch>
                      </p166:blipFill>
                      <p166:spPr xmlns:p166="http://schemas.microsoft.com/office/powerpoint/2016/6/main">
                        <a:xfrm>
                          <a:off x="0" y="0"/>
                          <a:ext cx="1912511" cy="1574490"/>
                        </a:xfrm>
                        <a:prstGeom prst="rect">
                          <a:avLst/>
                        </a:prstGeom>
                        <a:ln w="3175">
                          <a:noFill/>
                        </a:ln>
                      </p166:spPr>
                    </pslz:zmPr>
                  </pslz:sldZmObj>
                </pslz:sldZm>
              </a:graphicData>
            </a:graphic>
          </p:graphicFrame>
        </mc:Choice>
        <mc:Fallback xmlns="">
          <p:pic>
            <p:nvPicPr>
              <p:cNvPr id="28" name="Slide Zoom 27">
                <a:hlinkClick r:id="rId15" action="ppaction://hlinksldjump"/>
                <a:extLst>
                  <a:ext uri="{FF2B5EF4-FFF2-40B4-BE49-F238E27FC236}">
                    <a16:creationId xmlns:a16="http://schemas.microsoft.com/office/drawing/2014/main" id="{75AD7999-90E0-4A99-363E-6408385DF5F6}"/>
                  </a:ext>
                </a:extLst>
              </p:cNvPr>
              <p:cNvPicPr>
                <a:picLocks noGrp="1" noRot="1" noChangeAspect="1" noMove="1" noResize="1" noEditPoints="1" noAdjustHandles="1" noChangeArrowheads="1" noChangeShapeType="1"/>
              </p:cNvPicPr>
              <p:nvPr/>
            </p:nvPicPr>
            <p:blipFill>
              <a:blip r:embed="rId14">
                <a:extLst>
                  <a:ext uri="{28A0092B-C50C-407E-A947-70E740481C1C}">
                    <a14:useLocalDpi xmlns:a14="http://schemas.microsoft.com/office/drawing/2010/main" val="0"/>
                  </a:ext>
                </a:extLst>
              </a:blip>
              <a:stretch>
                <a:fillRect/>
              </a:stretch>
            </p:blipFill>
            <p:spPr>
              <a:xfrm>
                <a:off x="3879964" y="1085816"/>
                <a:ext cx="1912511" cy="1574490"/>
              </a:xfrm>
              <a:prstGeom prst="rect">
                <a:avLst/>
              </a:prstGeom>
              <a:ln w="3175">
                <a:noFill/>
              </a:ln>
            </p:spPr>
          </p:pic>
        </mc:Fallback>
      </mc:AlternateContent>
      <mc:AlternateContent xmlns:mc="http://schemas.openxmlformats.org/markup-compatibility/2006" xmlns:pslz="http://schemas.microsoft.com/office/powerpoint/2016/slidezoom">
        <mc:Choice Requires="pslz">
          <p:graphicFrame>
            <p:nvGraphicFramePr>
              <p:cNvPr id="30" name="Slide Zoom 29">
                <a:extLst>
                  <a:ext uri="{FF2B5EF4-FFF2-40B4-BE49-F238E27FC236}">
                    <a16:creationId xmlns:a16="http://schemas.microsoft.com/office/drawing/2014/main" id="{93F6A372-79DC-0B13-78A7-C9D69E44320F}"/>
                  </a:ext>
                </a:extLst>
              </p:cNvPr>
              <p:cNvGraphicFramePr>
                <a:graphicFrameLocks noChangeAspect="1"/>
              </p:cNvGraphicFramePr>
              <p:nvPr/>
            </p:nvGraphicFramePr>
            <p:xfrm>
              <a:off x="6539999" y="1106550"/>
              <a:ext cx="1899917" cy="1553755"/>
            </p:xfrm>
            <a:graphic>
              <a:graphicData uri="http://schemas.microsoft.com/office/powerpoint/2016/slidezoom">
                <pslz:sldZm>
                  <pslz:sldZmObj sldId="299" cId="3087084638">
                    <pslz:zmPr id="{A1F2BEC6-6DC2-400A-A643-8246D396D068}" imageType="cover" transitionDur="1000" showBg="0">
                      <p166:blipFill xmlns:p166="http://schemas.microsoft.com/office/powerpoint/2016/6/main">
                        <a:blip r:embed="rId14">
                          <a:extLst>
                            <a:ext uri="{28A0092B-C50C-407E-A947-70E740481C1C}">
                              <a14:useLocalDpi xmlns:a14="http://schemas.microsoft.com/office/drawing/2010/main" val="0"/>
                            </a:ext>
                          </a:extLst>
                        </a:blip>
                        <a:stretch>
                          <a:fillRect/>
                        </a:stretch>
                      </p166:blipFill>
                      <p166:spPr xmlns:p166="http://schemas.microsoft.com/office/powerpoint/2016/6/main">
                        <a:xfrm>
                          <a:off x="0" y="0"/>
                          <a:ext cx="1899917" cy="1553755"/>
                        </a:xfrm>
                        <a:prstGeom prst="rect">
                          <a:avLst/>
                        </a:prstGeom>
                        <a:ln w="3175">
                          <a:noFill/>
                        </a:ln>
                      </p166:spPr>
                    </pslz:zmPr>
                  </pslz:sldZmObj>
                </pslz:sldZm>
              </a:graphicData>
            </a:graphic>
          </p:graphicFrame>
        </mc:Choice>
        <mc:Fallback xmlns="">
          <p:pic>
            <p:nvPicPr>
              <p:cNvPr id="30" name="Slide Zoom 29">
                <a:hlinkClick r:id="rId16" action="ppaction://hlinksldjump"/>
                <a:extLst>
                  <a:ext uri="{FF2B5EF4-FFF2-40B4-BE49-F238E27FC236}">
                    <a16:creationId xmlns:a16="http://schemas.microsoft.com/office/drawing/2014/main" id="{93F6A372-79DC-0B13-78A7-C9D69E44320F}"/>
                  </a:ext>
                </a:extLst>
              </p:cNvPr>
              <p:cNvPicPr>
                <a:picLocks noGrp="1" noRot="1" noChangeAspect="1" noMove="1" noResize="1" noEditPoints="1" noAdjustHandles="1" noChangeArrowheads="1" noChangeShapeType="1"/>
              </p:cNvPicPr>
              <p:nvPr/>
            </p:nvPicPr>
            <p:blipFill>
              <a:blip r:embed="rId14">
                <a:extLst>
                  <a:ext uri="{28A0092B-C50C-407E-A947-70E740481C1C}">
                    <a14:useLocalDpi xmlns:a14="http://schemas.microsoft.com/office/drawing/2010/main" val="0"/>
                  </a:ext>
                </a:extLst>
              </a:blip>
              <a:stretch>
                <a:fillRect/>
              </a:stretch>
            </p:blipFill>
            <p:spPr>
              <a:xfrm>
                <a:off x="6539999" y="1106550"/>
                <a:ext cx="1899917" cy="1553755"/>
              </a:xfrm>
              <a:prstGeom prst="rect">
                <a:avLst/>
              </a:prstGeom>
              <a:ln w="3175">
                <a:noFill/>
              </a:ln>
            </p:spPr>
          </p:pic>
        </mc:Fallback>
      </mc:AlternateContent>
      <mc:AlternateContent xmlns:mc="http://schemas.openxmlformats.org/markup-compatibility/2006" xmlns:pslz="http://schemas.microsoft.com/office/powerpoint/2016/slidezoom">
        <mc:Choice Requires="pslz">
          <p:graphicFrame>
            <p:nvGraphicFramePr>
              <p:cNvPr id="32" name="Slide Zoom 31">
                <a:extLst>
                  <a:ext uri="{FF2B5EF4-FFF2-40B4-BE49-F238E27FC236}">
                    <a16:creationId xmlns:a16="http://schemas.microsoft.com/office/drawing/2014/main" id="{84BF1116-83B5-0A18-F5BC-4B4D94120BE3}"/>
                  </a:ext>
                </a:extLst>
              </p:cNvPr>
              <p:cNvGraphicFramePr>
                <a:graphicFrameLocks noChangeAspect="1"/>
              </p:cNvGraphicFramePr>
              <p:nvPr/>
            </p:nvGraphicFramePr>
            <p:xfrm>
              <a:off x="1272663" y="3726913"/>
              <a:ext cx="1842416" cy="1560181"/>
            </p:xfrm>
            <a:graphic>
              <a:graphicData uri="http://schemas.microsoft.com/office/powerpoint/2016/slidezoom">
                <pslz:sldZm>
                  <pslz:sldZmObj sldId="300" cId="3241185890">
                    <pslz:zmPr id="{4BC20CDE-5A84-4E16-82BE-CD5D43B711E4}" imageType="cover" transitionDur="1000" showBg="0">
                      <p166:blipFill xmlns:p166="http://schemas.microsoft.com/office/powerpoint/2016/6/main">
                        <a:blip r:embed="rId14">
                          <a:extLst>
                            <a:ext uri="{28A0092B-C50C-407E-A947-70E740481C1C}">
                              <a14:useLocalDpi xmlns:a14="http://schemas.microsoft.com/office/drawing/2010/main" val="0"/>
                            </a:ext>
                          </a:extLst>
                        </a:blip>
                        <a:stretch>
                          <a:fillRect/>
                        </a:stretch>
                      </p166:blipFill>
                      <p166:spPr xmlns:p166="http://schemas.microsoft.com/office/powerpoint/2016/6/main">
                        <a:xfrm>
                          <a:off x="0" y="0"/>
                          <a:ext cx="1842416" cy="1560181"/>
                        </a:xfrm>
                        <a:prstGeom prst="rect">
                          <a:avLst/>
                        </a:prstGeom>
                        <a:ln w="3175">
                          <a:noFill/>
                        </a:ln>
                      </p166:spPr>
                    </pslz:zmPr>
                  </pslz:sldZmObj>
                </pslz:sldZm>
              </a:graphicData>
            </a:graphic>
          </p:graphicFrame>
        </mc:Choice>
        <mc:Fallback xmlns="">
          <p:pic>
            <p:nvPicPr>
              <p:cNvPr id="32" name="Slide Zoom 31">
                <a:hlinkClick r:id="rId17" action="ppaction://hlinksldjump"/>
                <a:extLst>
                  <a:ext uri="{FF2B5EF4-FFF2-40B4-BE49-F238E27FC236}">
                    <a16:creationId xmlns:a16="http://schemas.microsoft.com/office/drawing/2014/main" id="{84BF1116-83B5-0A18-F5BC-4B4D94120BE3}"/>
                  </a:ext>
                </a:extLst>
              </p:cNvPr>
              <p:cNvPicPr>
                <a:picLocks noGrp="1" noRot="1" noChangeAspect="1" noMove="1" noResize="1" noEditPoints="1" noAdjustHandles="1" noChangeArrowheads="1" noChangeShapeType="1"/>
              </p:cNvPicPr>
              <p:nvPr/>
            </p:nvPicPr>
            <p:blipFill>
              <a:blip r:embed="rId14">
                <a:extLst>
                  <a:ext uri="{28A0092B-C50C-407E-A947-70E740481C1C}">
                    <a14:useLocalDpi xmlns:a14="http://schemas.microsoft.com/office/drawing/2010/main" val="0"/>
                  </a:ext>
                </a:extLst>
              </a:blip>
              <a:stretch>
                <a:fillRect/>
              </a:stretch>
            </p:blipFill>
            <p:spPr>
              <a:xfrm>
                <a:off x="1272663" y="3726913"/>
                <a:ext cx="1842416" cy="1560181"/>
              </a:xfrm>
              <a:prstGeom prst="rect">
                <a:avLst/>
              </a:prstGeom>
              <a:ln w="3175">
                <a:noFill/>
              </a:ln>
            </p:spPr>
          </p:pic>
        </mc:Fallback>
      </mc:AlternateContent>
      <mc:AlternateContent xmlns:mc="http://schemas.openxmlformats.org/markup-compatibility/2006" xmlns:pslz="http://schemas.microsoft.com/office/powerpoint/2016/slidezoom">
        <mc:Choice Requires="pslz">
          <p:graphicFrame>
            <p:nvGraphicFramePr>
              <p:cNvPr id="34" name="Slide Zoom 33">
                <a:extLst>
                  <a:ext uri="{FF2B5EF4-FFF2-40B4-BE49-F238E27FC236}">
                    <a16:creationId xmlns:a16="http://schemas.microsoft.com/office/drawing/2014/main" id="{B045841A-4239-4E59-08BA-288C8B1AC2EE}"/>
                  </a:ext>
                </a:extLst>
              </p:cNvPr>
              <p:cNvGraphicFramePr>
                <a:graphicFrameLocks noChangeAspect="1"/>
              </p:cNvGraphicFramePr>
              <p:nvPr/>
            </p:nvGraphicFramePr>
            <p:xfrm>
              <a:off x="3879964" y="3760444"/>
              <a:ext cx="1899548" cy="1493119"/>
            </p:xfrm>
            <a:graphic>
              <a:graphicData uri="http://schemas.microsoft.com/office/powerpoint/2016/slidezoom">
                <pslz:sldZm>
                  <pslz:sldZmObj sldId="301" cId="3535350455">
                    <pslz:zmPr id="{0B84D691-BEB4-48C7-A249-A26E9F1B9E4A}" imageType="cover" transitionDur="1000" showBg="0">
                      <p166:blipFill xmlns:p166="http://schemas.microsoft.com/office/powerpoint/2016/6/main">
                        <a:blip r:embed="rId14">
                          <a:extLst>
                            <a:ext uri="{28A0092B-C50C-407E-A947-70E740481C1C}">
                              <a14:useLocalDpi xmlns:a14="http://schemas.microsoft.com/office/drawing/2010/main" val="0"/>
                            </a:ext>
                          </a:extLst>
                        </a:blip>
                        <a:stretch>
                          <a:fillRect/>
                        </a:stretch>
                      </p166:blipFill>
                      <p166:spPr xmlns:p166="http://schemas.microsoft.com/office/powerpoint/2016/6/main">
                        <a:xfrm>
                          <a:off x="0" y="0"/>
                          <a:ext cx="1899548" cy="1493119"/>
                        </a:xfrm>
                        <a:prstGeom prst="rect">
                          <a:avLst/>
                        </a:prstGeom>
                        <a:ln w="3175">
                          <a:noFill/>
                        </a:ln>
                      </p166:spPr>
                    </pslz:zmPr>
                  </pslz:sldZmObj>
                </pslz:sldZm>
              </a:graphicData>
            </a:graphic>
          </p:graphicFrame>
        </mc:Choice>
        <mc:Fallback xmlns="">
          <p:pic>
            <p:nvPicPr>
              <p:cNvPr id="34" name="Slide Zoom 33">
                <a:hlinkClick r:id="rId18" action="ppaction://hlinksldjump"/>
                <a:extLst>
                  <a:ext uri="{FF2B5EF4-FFF2-40B4-BE49-F238E27FC236}">
                    <a16:creationId xmlns:a16="http://schemas.microsoft.com/office/drawing/2014/main" id="{B045841A-4239-4E59-08BA-288C8B1AC2EE}"/>
                  </a:ext>
                </a:extLst>
              </p:cNvPr>
              <p:cNvPicPr>
                <a:picLocks noGrp="1" noRot="1" noChangeAspect="1" noMove="1" noResize="1" noEditPoints="1" noAdjustHandles="1" noChangeArrowheads="1" noChangeShapeType="1"/>
              </p:cNvPicPr>
              <p:nvPr/>
            </p:nvPicPr>
            <p:blipFill>
              <a:blip r:embed="rId14">
                <a:extLst>
                  <a:ext uri="{28A0092B-C50C-407E-A947-70E740481C1C}">
                    <a14:useLocalDpi xmlns:a14="http://schemas.microsoft.com/office/drawing/2010/main" val="0"/>
                  </a:ext>
                </a:extLst>
              </a:blip>
              <a:stretch>
                <a:fillRect/>
              </a:stretch>
            </p:blipFill>
            <p:spPr>
              <a:xfrm>
                <a:off x="3879964" y="3760444"/>
                <a:ext cx="1899548" cy="1493119"/>
              </a:xfrm>
              <a:prstGeom prst="rect">
                <a:avLst/>
              </a:prstGeom>
              <a:ln w="3175">
                <a:noFill/>
              </a:ln>
            </p:spPr>
          </p:pic>
        </mc:Fallback>
      </mc:AlternateContent>
      <mc:AlternateContent xmlns:mc="http://schemas.openxmlformats.org/markup-compatibility/2006" xmlns:pslz="http://schemas.microsoft.com/office/powerpoint/2016/slidezoom">
        <mc:Choice Requires="pslz">
          <p:graphicFrame>
            <p:nvGraphicFramePr>
              <p:cNvPr id="36" name="Slide Zoom 35">
                <a:extLst>
                  <a:ext uri="{FF2B5EF4-FFF2-40B4-BE49-F238E27FC236}">
                    <a16:creationId xmlns:a16="http://schemas.microsoft.com/office/drawing/2014/main" id="{0E362C12-3118-E939-321A-888CB7CC434A}"/>
                  </a:ext>
                </a:extLst>
              </p:cNvPr>
              <p:cNvGraphicFramePr>
                <a:graphicFrameLocks noChangeAspect="1"/>
              </p:cNvGraphicFramePr>
              <p:nvPr/>
            </p:nvGraphicFramePr>
            <p:xfrm>
              <a:off x="6610695" y="3760444"/>
              <a:ext cx="1865804" cy="1526650"/>
            </p:xfrm>
            <a:graphic>
              <a:graphicData uri="http://schemas.microsoft.com/office/powerpoint/2016/slidezoom">
                <pslz:sldZm>
                  <pslz:sldZmObj sldId="302" cId="4055912886">
                    <pslz:zmPr id="{A28BD094-1AAD-4EC5-975A-55528BF301FB}" imageType="cover" transitionDur="1000" showBg="0">
                      <p166:blipFill xmlns:p166="http://schemas.microsoft.com/office/powerpoint/2016/6/main">
                        <a:blip r:embed="rId14">
                          <a:extLst>
                            <a:ext uri="{28A0092B-C50C-407E-A947-70E740481C1C}">
                              <a14:useLocalDpi xmlns:a14="http://schemas.microsoft.com/office/drawing/2010/main" val="0"/>
                            </a:ext>
                          </a:extLst>
                        </a:blip>
                        <a:stretch>
                          <a:fillRect/>
                        </a:stretch>
                      </p166:blipFill>
                      <p166:spPr xmlns:p166="http://schemas.microsoft.com/office/powerpoint/2016/6/main">
                        <a:xfrm>
                          <a:off x="0" y="0"/>
                          <a:ext cx="1865804" cy="1526650"/>
                        </a:xfrm>
                        <a:prstGeom prst="rect">
                          <a:avLst/>
                        </a:prstGeom>
                        <a:ln w="3175">
                          <a:noFill/>
                        </a:ln>
                      </p166:spPr>
                    </pslz:zmPr>
                  </pslz:sldZmObj>
                </pslz:sldZm>
              </a:graphicData>
            </a:graphic>
          </p:graphicFrame>
        </mc:Choice>
        <mc:Fallback xmlns="">
          <p:pic>
            <p:nvPicPr>
              <p:cNvPr id="36" name="Slide Zoom 35">
                <a:hlinkClick r:id="rId19" action="ppaction://hlinksldjump"/>
                <a:extLst>
                  <a:ext uri="{FF2B5EF4-FFF2-40B4-BE49-F238E27FC236}">
                    <a16:creationId xmlns:a16="http://schemas.microsoft.com/office/drawing/2014/main" id="{0E362C12-3118-E939-321A-888CB7CC434A}"/>
                  </a:ext>
                </a:extLst>
              </p:cNvPr>
              <p:cNvPicPr>
                <a:picLocks noGrp="1" noRot="1" noChangeAspect="1" noMove="1" noResize="1" noEditPoints="1" noAdjustHandles="1" noChangeArrowheads="1" noChangeShapeType="1"/>
              </p:cNvPicPr>
              <p:nvPr/>
            </p:nvPicPr>
            <p:blipFill>
              <a:blip r:embed="rId14">
                <a:extLst>
                  <a:ext uri="{28A0092B-C50C-407E-A947-70E740481C1C}">
                    <a14:useLocalDpi xmlns:a14="http://schemas.microsoft.com/office/drawing/2010/main" val="0"/>
                  </a:ext>
                </a:extLst>
              </a:blip>
              <a:stretch>
                <a:fillRect/>
              </a:stretch>
            </p:blipFill>
            <p:spPr>
              <a:xfrm>
                <a:off x="6610695" y="3760444"/>
                <a:ext cx="1865804" cy="1526650"/>
              </a:xfrm>
              <a:prstGeom prst="rect">
                <a:avLst/>
              </a:prstGeom>
              <a:ln w="3175">
                <a:noFill/>
              </a:ln>
            </p:spPr>
          </p:pic>
        </mc:Fallback>
      </mc:AlternateContent>
      <p:sp>
        <p:nvSpPr>
          <p:cNvPr id="25" name="Rectangle: Rounded Corners 24">
            <a:hlinkClick r:id="rId20" action="ppaction://hlinksldjump"/>
            <a:extLst>
              <a:ext uri="{FF2B5EF4-FFF2-40B4-BE49-F238E27FC236}">
                <a16:creationId xmlns:a16="http://schemas.microsoft.com/office/drawing/2014/main" id="{FA8A765E-8956-F9BE-A284-C83525E02880}"/>
              </a:ext>
            </a:extLst>
          </p:cNvPr>
          <p:cNvSpPr/>
          <p:nvPr/>
        </p:nvSpPr>
        <p:spPr>
          <a:xfrm>
            <a:off x="9945328" y="1832736"/>
            <a:ext cx="2005781" cy="640080"/>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hlinkClick r:id="rId21" action="ppaction://hlinksldjump"/>
            <a:extLst>
              <a:ext uri="{FF2B5EF4-FFF2-40B4-BE49-F238E27FC236}">
                <a16:creationId xmlns:a16="http://schemas.microsoft.com/office/drawing/2014/main" id="{0EE8FC2D-9E91-AA97-C395-3208B6DD589F}"/>
              </a:ext>
            </a:extLst>
          </p:cNvPr>
          <p:cNvSpPr/>
          <p:nvPr/>
        </p:nvSpPr>
        <p:spPr>
          <a:xfrm>
            <a:off x="9950246" y="2693062"/>
            <a:ext cx="2005781" cy="640080"/>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hlinkClick r:id="rId22" action="ppaction://hlinksldjump"/>
            <a:extLst>
              <a:ext uri="{FF2B5EF4-FFF2-40B4-BE49-F238E27FC236}">
                <a16:creationId xmlns:a16="http://schemas.microsoft.com/office/drawing/2014/main" id="{FBE4B81B-3D8B-F404-D071-EE27924C28FA}"/>
              </a:ext>
            </a:extLst>
          </p:cNvPr>
          <p:cNvSpPr/>
          <p:nvPr/>
        </p:nvSpPr>
        <p:spPr>
          <a:xfrm>
            <a:off x="9945327" y="3563216"/>
            <a:ext cx="2005781" cy="640080"/>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hlinkClick r:id="rId8" action="ppaction://hlinksldjump"/>
            <a:extLst>
              <a:ext uri="{FF2B5EF4-FFF2-40B4-BE49-F238E27FC236}">
                <a16:creationId xmlns:a16="http://schemas.microsoft.com/office/drawing/2014/main" id="{7B60BFC1-7813-A817-AEA0-7622846BF350}"/>
              </a:ext>
            </a:extLst>
          </p:cNvPr>
          <p:cNvSpPr/>
          <p:nvPr/>
        </p:nvSpPr>
        <p:spPr>
          <a:xfrm>
            <a:off x="9950243" y="4413708"/>
            <a:ext cx="2005781" cy="640080"/>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Rounded Corners 32">
            <a:hlinkClick r:id="rId23" action="ppaction://hlinksldjump"/>
            <a:extLst>
              <a:ext uri="{FF2B5EF4-FFF2-40B4-BE49-F238E27FC236}">
                <a16:creationId xmlns:a16="http://schemas.microsoft.com/office/drawing/2014/main" id="{455E6F85-82E4-4A7B-6FDA-4F578D8B04F9}"/>
              </a:ext>
            </a:extLst>
          </p:cNvPr>
          <p:cNvSpPr/>
          <p:nvPr/>
        </p:nvSpPr>
        <p:spPr>
          <a:xfrm>
            <a:off x="9945325" y="5283866"/>
            <a:ext cx="2005781" cy="640080"/>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hlinkClick r:id="rId10" action="ppaction://hlinksldjump"/>
            <a:extLst>
              <a:ext uri="{FF2B5EF4-FFF2-40B4-BE49-F238E27FC236}">
                <a16:creationId xmlns:a16="http://schemas.microsoft.com/office/drawing/2014/main" id="{3555682F-38B8-DA89-9397-710743D1CED6}"/>
              </a:ext>
            </a:extLst>
          </p:cNvPr>
          <p:cNvSpPr/>
          <p:nvPr/>
        </p:nvSpPr>
        <p:spPr>
          <a:xfrm>
            <a:off x="9945325" y="972410"/>
            <a:ext cx="2005781" cy="640080"/>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095031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1688DA19-3A58-0963-B00E-3748C5B59F13}"/>
              </a:ext>
            </a:extLst>
          </p:cNvPr>
          <p:cNvPicPr>
            <a:picLocks noChangeAspect="1"/>
          </p:cNvPicPr>
          <p:nvPr/>
        </p:nvPicPr>
        <p:blipFill>
          <a:blip r:embed="rId2">
            <a:extLst>
              <a:ext uri="{28A0092B-C50C-407E-A947-70E740481C1C}">
                <a14:useLocalDpi xmlns:a14="http://schemas.microsoft.com/office/drawing/2010/main" val="0"/>
              </a:ext>
            </a:extLst>
          </a:blip>
          <a:srcRect t="31481" b="31481"/>
          <a:stretch/>
        </p:blipFill>
        <p:spPr>
          <a:xfrm>
            <a:off x="-152400" y="1"/>
            <a:ext cx="12344400" cy="6858000"/>
          </a:xfrm>
          <a:prstGeom prst="rect">
            <a:avLst/>
          </a:prstGeom>
        </p:spPr>
      </p:pic>
    </p:spTree>
    <p:extLst>
      <p:ext uri="{BB962C8B-B14F-4D97-AF65-F5344CB8AC3E}">
        <p14:creationId xmlns:p14="http://schemas.microsoft.com/office/powerpoint/2010/main" val="38863203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1688DA19-3A58-0963-B00E-3748C5B59F13}"/>
              </a:ext>
            </a:extLst>
          </p:cNvPr>
          <p:cNvPicPr>
            <a:picLocks noChangeAspect="1"/>
          </p:cNvPicPr>
          <p:nvPr/>
        </p:nvPicPr>
        <p:blipFill>
          <a:blip r:embed="rId2">
            <a:extLst>
              <a:ext uri="{28A0092B-C50C-407E-A947-70E740481C1C}">
                <a14:useLocalDpi xmlns:a14="http://schemas.microsoft.com/office/drawing/2010/main" val="0"/>
              </a:ext>
            </a:extLst>
          </a:blip>
          <a:srcRect t="1415" b="1415"/>
          <a:stretch/>
        </p:blipFill>
        <p:spPr>
          <a:xfrm>
            <a:off x="-152400" y="1"/>
            <a:ext cx="12344400" cy="6858000"/>
          </a:xfrm>
          <a:prstGeom prst="rect">
            <a:avLst/>
          </a:prstGeom>
        </p:spPr>
      </p:pic>
    </p:spTree>
    <p:extLst>
      <p:ext uri="{BB962C8B-B14F-4D97-AF65-F5344CB8AC3E}">
        <p14:creationId xmlns:p14="http://schemas.microsoft.com/office/powerpoint/2010/main" val="24053083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D5107F96-38EB-633C-640B-911B8FA34F70}"/>
              </a:ext>
            </a:extLst>
          </p:cNvPr>
          <p:cNvSpPr/>
          <p:nvPr/>
        </p:nvSpPr>
        <p:spPr>
          <a:xfrm>
            <a:off x="6168044" y="1343529"/>
            <a:ext cx="2809285" cy="4113118"/>
          </a:xfrm>
          <a:prstGeom prst="roundRect">
            <a:avLst>
              <a:gd name="adj" fmla="val 0"/>
            </a:avLst>
          </a:prstGeom>
          <a:solidFill>
            <a:schemeClr val="bg1">
              <a:lumMod val="95000"/>
            </a:schemeClr>
          </a:solidFill>
          <a:ln>
            <a:no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Low" rtl="1"/>
            <a:endParaRPr lang="en-US" dirty="0">
              <a:solidFill>
                <a:schemeClr val="tx1">
                  <a:lumMod val="85000"/>
                  <a:lumOff val="15000"/>
                </a:schemeClr>
              </a:solidFill>
              <a:latin typeface="Shabnam" panose="020B0603030804020204" pitchFamily="34" charset="-78"/>
              <a:cs typeface="Shabnam" panose="020B0603030804020204" pitchFamily="34" charset="-78"/>
            </a:endParaRPr>
          </a:p>
        </p:txBody>
      </p:sp>
      <p:sp>
        <p:nvSpPr>
          <p:cNvPr id="3" name="Rectangle: Rounded Corners 2">
            <a:extLst>
              <a:ext uri="{FF2B5EF4-FFF2-40B4-BE49-F238E27FC236}">
                <a16:creationId xmlns:a16="http://schemas.microsoft.com/office/drawing/2014/main" id="{C701C49E-863D-8A67-D47E-D0E2E122C3B9}"/>
              </a:ext>
            </a:extLst>
          </p:cNvPr>
          <p:cNvSpPr/>
          <p:nvPr/>
        </p:nvSpPr>
        <p:spPr>
          <a:xfrm>
            <a:off x="754398" y="5022300"/>
            <a:ext cx="5305891" cy="434346"/>
          </a:xfrm>
          <a:prstGeom prst="roundRect">
            <a:avLst>
              <a:gd name="adj" fmla="val 0"/>
            </a:avLst>
          </a:prstGeom>
          <a:solidFill>
            <a:srgbClr val="2571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a:latin typeface="Shabnam" panose="020B0603030804020204" pitchFamily="34" charset="-78"/>
                <a:cs typeface="Shabnam" panose="020B0603030804020204" pitchFamily="34" charset="-78"/>
              </a:rPr>
              <a:t>اتاق مدیریت</a:t>
            </a:r>
          </a:p>
        </p:txBody>
      </p:sp>
      <p:sp>
        <p:nvSpPr>
          <p:cNvPr id="4" name="TextBox 3">
            <a:extLst>
              <a:ext uri="{FF2B5EF4-FFF2-40B4-BE49-F238E27FC236}">
                <a16:creationId xmlns:a16="http://schemas.microsoft.com/office/drawing/2014/main" id="{E8F4C784-ACFA-A1C9-D82D-670EF53734DF}"/>
              </a:ext>
            </a:extLst>
          </p:cNvPr>
          <p:cNvSpPr txBox="1"/>
          <p:nvPr/>
        </p:nvSpPr>
        <p:spPr>
          <a:xfrm>
            <a:off x="6329423" y="1362802"/>
            <a:ext cx="2486526" cy="3748719"/>
          </a:xfrm>
          <a:prstGeom prst="rect">
            <a:avLst/>
          </a:prstGeom>
          <a:noFill/>
        </p:spPr>
        <p:txBody>
          <a:bodyPr wrap="square">
            <a:spAutoFit/>
          </a:bodyPr>
          <a:lstStyle/>
          <a:p>
            <a:pPr lvl="0" algn="justLow" rtl="1">
              <a:lnSpc>
                <a:spcPct val="120000"/>
              </a:lnSpc>
            </a:pPr>
            <a:r>
              <a:rPr lang="fa-IR" dirty="0">
                <a:solidFill>
                  <a:srgbClr val="257180"/>
                </a:solidFill>
                <a:latin typeface="Shabnam" panose="020B0603030804020204" pitchFamily="34" charset="-78"/>
                <a:cs typeface="Shabnam" panose="020B0603030804020204" pitchFamily="34" charset="-78"/>
              </a:rPr>
              <a:t>اتاق مدیریت در واقع همانطور که از نام آن مشخص است اتاقی است که میز و وسایل مربوط به مدیریت قرار دارد . اصولا دکوراسیون داخلی این اتاق نسبت به دیگر فضاها لوکس تر و با شکوه تر است تا به خوبی اقتدار و شکوه مدیریت به دیگران القا شود .</a:t>
            </a:r>
            <a:endParaRPr lang="en-US" sz="1600" dirty="0">
              <a:solidFill>
                <a:srgbClr val="257180"/>
              </a:solidFill>
              <a:latin typeface="Shabnam" panose="020B0603030804020204" pitchFamily="34" charset="-78"/>
              <a:cs typeface="Shabnam" panose="020B0603030804020204" pitchFamily="34" charset="-78"/>
            </a:endParaRPr>
          </a:p>
        </p:txBody>
      </p:sp>
      <p:sp>
        <p:nvSpPr>
          <p:cNvPr id="5" name="TextBox 4">
            <a:extLst>
              <a:ext uri="{FF2B5EF4-FFF2-40B4-BE49-F238E27FC236}">
                <a16:creationId xmlns:a16="http://schemas.microsoft.com/office/drawing/2014/main" id="{47A68020-4357-6FAC-FC8F-18E2F9D6022E}"/>
              </a:ext>
            </a:extLst>
          </p:cNvPr>
          <p:cNvSpPr txBox="1"/>
          <p:nvPr/>
        </p:nvSpPr>
        <p:spPr>
          <a:xfrm>
            <a:off x="482034" y="273107"/>
            <a:ext cx="8604448" cy="707886"/>
          </a:xfrm>
          <a:prstGeom prst="rect">
            <a:avLst/>
          </a:prstGeom>
          <a:noFill/>
          <a:ln>
            <a:noFill/>
          </a:ln>
        </p:spPr>
        <p:txBody>
          <a:bodyPr wrap="square" rtlCol="0">
            <a:spAutoFit/>
          </a:bodyPr>
          <a:lstStyle/>
          <a:p>
            <a:pPr algn="ctr" rtl="1"/>
            <a:r>
              <a:rPr lang="fa-IR" sz="2000" b="1" dirty="0">
                <a:solidFill>
                  <a:srgbClr val="257180"/>
                </a:solidFill>
                <a:latin typeface="Shabnam" panose="020B0603030804020204" pitchFamily="34" charset="-78"/>
                <a:cs typeface="Shabnam" panose="020B0603030804020204" pitchFamily="34" charset="-78"/>
              </a:rPr>
              <a:t>دکوراسیون اداری-اتاق مدیریت</a:t>
            </a:r>
          </a:p>
          <a:p>
            <a:pPr algn="ctr" rtl="1"/>
            <a:endParaRPr lang="en-US" sz="2000" b="1" dirty="0">
              <a:solidFill>
                <a:srgbClr val="257180"/>
              </a:solidFill>
              <a:latin typeface="Shabnam" panose="020B0603030804020204" pitchFamily="34" charset="-78"/>
              <a:cs typeface="Shabnam" panose="020B0603030804020204" pitchFamily="34" charset="-78"/>
            </a:endParaRPr>
          </a:p>
        </p:txBody>
      </p:sp>
      <p:sp>
        <p:nvSpPr>
          <p:cNvPr id="7" name="Rectangle 6">
            <a:extLst>
              <a:ext uri="{FF2B5EF4-FFF2-40B4-BE49-F238E27FC236}">
                <a16:creationId xmlns:a16="http://schemas.microsoft.com/office/drawing/2014/main" id="{DDC877ED-EAAC-A908-CA27-44062F02A946}"/>
              </a:ext>
            </a:extLst>
          </p:cNvPr>
          <p:cNvSpPr/>
          <p:nvPr/>
        </p:nvSpPr>
        <p:spPr>
          <a:xfrm>
            <a:off x="754398" y="1330802"/>
            <a:ext cx="5305891" cy="3441224"/>
          </a:xfrm>
          <a:prstGeom prst="rect">
            <a:avLst/>
          </a:prstGeom>
          <a:blipFill>
            <a:blip r:embed="rId2"/>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hlinkClick r:id="" action="ppaction://hlinkshowjump?jump=nextslide"/>
            <a:extLst>
              <a:ext uri="{FF2B5EF4-FFF2-40B4-BE49-F238E27FC236}">
                <a16:creationId xmlns:a16="http://schemas.microsoft.com/office/drawing/2014/main" id="{5BE76A4F-B2EB-8B28-8FED-8D3108BD2DC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1273508" y="6377392"/>
            <a:ext cx="382012" cy="382012"/>
          </a:xfrm>
          <a:prstGeom prst="rect">
            <a:avLst/>
          </a:prstGeom>
        </p:spPr>
      </p:pic>
      <p:pic>
        <p:nvPicPr>
          <p:cNvPr id="8" name="Picture 7">
            <a:hlinkClick r:id="" action="ppaction://hlinkshowjump?jump=previousslide"/>
            <a:extLst>
              <a:ext uri="{FF2B5EF4-FFF2-40B4-BE49-F238E27FC236}">
                <a16:creationId xmlns:a16="http://schemas.microsoft.com/office/drawing/2014/main" id="{4A58ADF4-39EC-27E4-8AB5-BE1087ED812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flipH="1">
            <a:off x="10236663" y="6377392"/>
            <a:ext cx="382012" cy="382012"/>
          </a:xfrm>
          <a:prstGeom prst="rect">
            <a:avLst/>
          </a:prstGeom>
        </p:spPr>
      </p:pic>
      <p:pic>
        <p:nvPicPr>
          <p:cNvPr id="10" name="Picture 9">
            <a:hlinkClick r:id="rId4" action="ppaction://hlinksldjump"/>
            <a:extLst>
              <a:ext uri="{FF2B5EF4-FFF2-40B4-BE49-F238E27FC236}">
                <a16:creationId xmlns:a16="http://schemas.microsoft.com/office/drawing/2014/main" id="{3F8FD12F-6261-7C90-1330-0ECD72EA9C3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99954" y="196177"/>
            <a:ext cx="640080" cy="640080"/>
          </a:xfrm>
          <a:prstGeom prst="rect">
            <a:avLst/>
          </a:prstGeom>
        </p:spPr>
      </p:pic>
      <p:sp>
        <p:nvSpPr>
          <p:cNvPr id="11" name="Rectangle: Rounded Corners 10">
            <a:hlinkClick r:id="rId6" action="ppaction://hlinksldjump"/>
            <a:extLst>
              <a:ext uri="{FF2B5EF4-FFF2-40B4-BE49-F238E27FC236}">
                <a16:creationId xmlns:a16="http://schemas.microsoft.com/office/drawing/2014/main" id="{8BDA037F-F52A-0AA9-667A-5F896FEC39B6}"/>
              </a:ext>
            </a:extLst>
          </p:cNvPr>
          <p:cNvSpPr/>
          <p:nvPr/>
        </p:nvSpPr>
        <p:spPr>
          <a:xfrm>
            <a:off x="9945328" y="1832736"/>
            <a:ext cx="2005781" cy="640080"/>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hlinkClick r:id="rId7" action="ppaction://hlinksldjump"/>
            <a:extLst>
              <a:ext uri="{FF2B5EF4-FFF2-40B4-BE49-F238E27FC236}">
                <a16:creationId xmlns:a16="http://schemas.microsoft.com/office/drawing/2014/main" id="{529C231C-E80A-1096-611F-C78F3516822D}"/>
              </a:ext>
            </a:extLst>
          </p:cNvPr>
          <p:cNvSpPr/>
          <p:nvPr/>
        </p:nvSpPr>
        <p:spPr>
          <a:xfrm>
            <a:off x="9950246" y="2693062"/>
            <a:ext cx="2005781" cy="640080"/>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hlinkClick r:id="rId8" action="ppaction://hlinksldjump"/>
            <a:extLst>
              <a:ext uri="{FF2B5EF4-FFF2-40B4-BE49-F238E27FC236}">
                <a16:creationId xmlns:a16="http://schemas.microsoft.com/office/drawing/2014/main" id="{0DDE53D2-3411-0B8A-9992-B2CBE6FFDD9A}"/>
              </a:ext>
            </a:extLst>
          </p:cNvPr>
          <p:cNvSpPr/>
          <p:nvPr/>
        </p:nvSpPr>
        <p:spPr>
          <a:xfrm>
            <a:off x="9945327" y="3563216"/>
            <a:ext cx="2005781" cy="640080"/>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hlinkClick r:id="rId9" action="ppaction://hlinksldjump"/>
            <a:extLst>
              <a:ext uri="{FF2B5EF4-FFF2-40B4-BE49-F238E27FC236}">
                <a16:creationId xmlns:a16="http://schemas.microsoft.com/office/drawing/2014/main" id="{3D072B7E-D812-A9F8-2C39-0F55B051D9DB}"/>
              </a:ext>
            </a:extLst>
          </p:cNvPr>
          <p:cNvSpPr/>
          <p:nvPr/>
        </p:nvSpPr>
        <p:spPr>
          <a:xfrm>
            <a:off x="9950243" y="4413708"/>
            <a:ext cx="2005781" cy="640080"/>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hlinkClick r:id="rId10" action="ppaction://hlinksldjump"/>
            <a:extLst>
              <a:ext uri="{FF2B5EF4-FFF2-40B4-BE49-F238E27FC236}">
                <a16:creationId xmlns:a16="http://schemas.microsoft.com/office/drawing/2014/main" id="{63AB22F4-D05D-6642-32F0-5039392D75B3}"/>
              </a:ext>
            </a:extLst>
          </p:cNvPr>
          <p:cNvSpPr/>
          <p:nvPr/>
        </p:nvSpPr>
        <p:spPr>
          <a:xfrm>
            <a:off x="9945325" y="5283866"/>
            <a:ext cx="2005781" cy="640080"/>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hlinkClick r:id="rId4" action="ppaction://hlinksldjump"/>
            <a:extLst>
              <a:ext uri="{FF2B5EF4-FFF2-40B4-BE49-F238E27FC236}">
                <a16:creationId xmlns:a16="http://schemas.microsoft.com/office/drawing/2014/main" id="{0E013450-E7C8-D15B-92C3-2240D35C1D3E}"/>
              </a:ext>
            </a:extLst>
          </p:cNvPr>
          <p:cNvSpPr/>
          <p:nvPr/>
        </p:nvSpPr>
        <p:spPr>
          <a:xfrm>
            <a:off x="9945325" y="972410"/>
            <a:ext cx="2005781" cy="640080"/>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37948124"/>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500"/>
                                        <p:tgtEl>
                                          <p:spTgt spid="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up)">
                                      <p:cBhvr>
                                        <p:cTn id="15" dur="500"/>
                                        <p:tgtEl>
                                          <p:spTgt spid="3"/>
                                        </p:tgtEl>
                                      </p:cBhvr>
                                    </p:animEffect>
                                  </p:childTnLst>
                                </p:cTn>
                              </p:par>
                            </p:childTnLst>
                          </p:cTn>
                        </p:par>
                        <p:par>
                          <p:cTn id="16" fill="hold">
                            <p:stCondLst>
                              <p:cond delay="1500"/>
                            </p:stCondLst>
                            <p:childTnLst>
                              <p:par>
                                <p:cTn id="17" presetID="22" presetClass="entr" presetSubtype="2"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right)">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P spid="7"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1688DA19-3A58-0963-B00E-3748C5B59F13}"/>
              </a:ext>
            </a:extLst>
          </p:cNvPr>
          <p:cNvPicPr>
            <a:picLocks noChangeAspect="1"/>
          </p:cNvPicPr>
          <p:nvPr/>
        </p:nvPicPr>
        <p:blipFill>
          <a:blip r:embed="rId2">
            <a:extLst>
              <a:ext uri="{28A0092B-C50C-407E-A947-70E740481C1C}">
                <a14:useLocalDpi xmlns:a14="http://schemas.microsoft.com/office/drawing/2010/main" val="0"/>
              </a:ext>
            </a:extLst>
          </a:blip>
          <a:srcRect t="410" b="410"/>
          <a:stretch/>
        </p:blipFill>
        <p:spPr>
          <a:xfrm>
            <a:off x="-152400" y="1"/>
            <a:ext cx="12344400" cy="6858000"/>
          </a:xfrm>
          <a:prstGeom prst="rect">
            <a:avLst/>
          </a:prstGeom>
        </p:spPr>
      </p:pic>
    </p:spTree>
    <p:extLst>
      <p:ext uri="{BB962C8B-B14F-4D97-AF65-F5344CB8AC3E}">
        <p14:creationId xmlns:p14="http://schemas.microsoft.com/office/powerpoint/2010/main" val="30870846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1688DA19-3A58-0963-B00E-3748C5B59F13}"/>
              </a:ext>
            </a:extLst>
          </p:cNvPr>
          <p:cNvPicPr>
            <a:picLocks noChangeAspect="1"/>
          </p:cNvPicPr>
          <p:nvPr/>
        </p:nvPicPr>
        <p:blipFill>
          <a:blip r:embed="rId2">
            <a:extLst>
              <a:ext uri="{28A0092B-C50C-407E-A947-70E740481C1C}">
                <a14:useLocalDpi xmlns:a14="http://schemas.microsoft.com/office/drawing/2010/main" val="0"/>
              </a:ext>
            </a:extLst>
          </a:blip>
          <a:srcRect t="28896" b="28896"/>
          <a:stretch/>
        </p:blipFill>
        <p:spPr>
          <a:xfrm>
            <a:off x="-152400" y="1"/>
            <a:ext cx="12344400" cy="6858000"/>
          </a:xfrm>
          <a:prstGeom prst="rect">
            <a:avLst/>
          </a:prstGeom>
        </p:spPr>
      </p:pic>
    </p:spTree>
    <p:extLst>
      <p:ext uri="{BB962C8B-B14F-4D97-AF65-F5344CB8AC3E}">
        <p14:creationId xmlns:p14="http://schemas.microsoft.com/office/powerpoint/2010/main" val="32411858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1688DA19-3A58-0963-B00E-3748C5B59F13}"/>
              </a:ext>
            </a:extLst>
          </p:cNvPr>
          <p:cNvPicPr>
            <a:picLocks noChangeAspect="1"/>
          </p:cNvPicPr>
          <p:nvPr/>
        </p:nvPicPr>
        <p:blipFill>
          <a:blip r:embed="rId2">
            <a:extLst>
              <a:ext uri="{28A0092B-C50C-407E-A947-70E740481C1C}">
                <a14:useLocalDpi xmlns:a14="http://schemas.microsoft.com/office/drawing/2010/main" val="0"/>
              </a:ext>
            </a:extLst>
          </a:blip>
          <a:srcRect t="28896" b="28896"/>
          <a:stretch/>
        </p:blipFill>
        <p:spPr>
          <a:xfrm>
            <a:off x="-152400" y="1"/>
            <a:ext cx="12344400" cy="6858000"/>
          </a:xfrm>
          <a:prstGeom prst="rect">
            <a:avLst/>
          </a:prstGeom>
        </p:spPr>
      </p:pic>
    </p:spTree>
    <p:extLst>
      <p:ext uri="{BB962C8B-B14F-4D97-AF65-F5344CB8AC3E}">
        <p14:creationId xmlns:p14="http://schemas.microsoft.com/office/powerpoint/2010/main" val="353535045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1688DA19-3A58-0963-B00E-3748C5B59F13}"/>
              </a:ext>
            </a:extLst>
          </p:cNvPr>
          <p:cNvPicPr>
            <a:picLocks noChangeAspect="1"/>
          </p:cNvPicPr>
          <p:nvPr/>
        </p:nvPicPr>
        <p:blipFill>
          <a:blip r:embed="rId2">
            <a:extLst>
              <a:ext uri="{28A0092B-C50C-407E-A947-70E740481C1C}">
                <a14:useLocalDpi xmlns:a14="http://schemas.microsoft.com/office/drawing/2010/main" val="0"/>
              </a:ext>
            </a:extLst>
          </a:blip>
          <a:srcRect t="410" b="410"/>
          <a:stretch/>
        </p:blipFill>
        <p:spPr>
          <a:xfrm>
            <a:off x="-152400" y="1"/>
            <a:ext cx="12344400" cy="6858000"/>
          </a:xfrm>
          <a:prstGeom prst="rect">
            <a:avLst/>
          </a:prstGeom>
        </p:spPr>
      </p:pic>
    </p:spTree>
    <p:extLst>
      <p:ext uri="{BB962C8B-B14F-4D97-AF65-F5344CB8AC3E}">
        <p14:creationId xmlns:p14="http://schemas.microsoft.com/office/powerpoint/2010/main" val="405591288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B554CC1-A21D-B4DE-6825-D281A4CA6F14}"/>
              </a:ext>
            </a:extLst>
          </p:cNvPr>
          <p:cNvSpPr txBox="1"/>
          <p:nvPr/>
        </p:nvSpPr>
        <p:spPr>
          <a:xfrm>
            <a:off x="1087040" y="1176407"/>
            <a:ext cx="7722255" cy="3637919"/>
          </a:xfrm>
          <a:prstGeom prst="rect">
            <a:avLst/>
          </a:prstGeom>
          <a:noFill/>
        </p:spPr>
        <p:txBody>
          <a:bodyPr wrap="square">
            <a:spAutoFit/>
          </a:bodyPr>
          <a:lstStyle/>
          <a:p>
            <a:pPr lvl="0" algn="just" rtl="1">
              <a:lnSpc>
                <a:spcPct val="120000"/>
              </a:lnSpc>
            </a:pPr>
            <a:r>
              <a:rPr lang="fa-IR" sz="2400" dirty="0">
                <a:solidFill>
                  <a:srgbClr val="257180"/>
                </a:solidFill>
                <a:latin typeface="Shabnam" panose="020B0603030804020204" pitchFamily="34" charset="-78"/>
                <a:cs typeface="Shabnam" panose="020B0603030804020204" pitchFamily="34" charset="-78"/>
              </a:rPr>
              <a:t>هدف ما در این مجموعه تحقق زندگی ایرانی بوسیله ی معماری مطلوب و جلب رضایتمندی مشتریان عزیزمان است. ما تلاش کرده ایم برای رسیدن به چنین هدفی هموراه پیش نیازهای لازم برای به عهده گرفتن چنین مسئولیت سنگینی را فراهم آوریم. شرکت معماری و بازسازی ساختمان ما با گرد آوری نیروهای جوان و با سابقه و استفاده درست و حداکثری از توان همکاران خود و با تلفیق تجربه و انگیزه پروژه های خود را به بهترین حالت ممکن به سرانجام برساند</a:t>
            </a:r>
          </a:p>
        </p:txBody>
      </p:sp>
      <p:sp>
        <p:nvSpPr>
          <p:cNvPr id="3" name="TextBox 2">
            <a:extLst>
              <a:ext uri="{FF2B5EF4-FFF2-40B4-BE49-F238E27FC236}">
                <a16:creationId xmlns:a16="http://schemas.microsoft.com/office/drawing/2014/main" id="{324323E3-7493-6C1A-8052-27E95D2489D3}"/>
              </a:ext>
            </a:extLst>
          </p:cNvPr>
          <p:cNvSpPr txBox="1"/>
          <p:nvPr/>
        </p:nvSpPr>
        <p:spPr>
          <a:xfrm>
            <a:off x="482034" y="219317"/>
            <a:ext cx="8604448" cy="400110"/>
          </a:xfrm>
          <a:prstGeom prst="rect">
            <a:avLst/>
          </a:prstGeom>
          <a:noFill/>
          <a:ln>
            <a:noFill/>
          </a:ln>
        </p:spPr>
        <p:txBody>
          <a:bodyPr wrap="square" rtlCol="0">
            <a:spAutoFit/>
          </a:bodyPr>
          <a:lstStyle/>
          <a:p>
            <a:pPr algn="ctr" rtl="1"/>
            <a:r>
              <a:rPr lang="fa-IR" sz="2000" b="1" dirty="0">
                <a:solidFill>
                  <a:srgbClr val="257180"/>
                </a:solidFill>
                <a:latin typeface="Shabnam" panose="020B0603030804020204" pitchFamily="34" charset="-78"/>
                <a:cs typeface="Shabnam" panose="020B0603030804020204" pitchFamily="34" charset="-78"/>
              </a:rPr>
              <a:t>درباره ما</a:t>
            </a:r>
          </a:p>
        </p:txBody>
      </p:sp>
      <p:pic>
        <p:nvPicPr>
          <p:cNvPr id="4" name="Picture 3">
            <a:hlinkClick r:id="" action="ppaction://hlinkshowjump?jump=nextslide"/>
            <a:extLst>
              <a:ext uri="{FF2B5EF4-FFF2-40B4-BE49-F238E27FC236}">
                <a16:creationId xmlns:a16="http://schemas.microsoft.com/office/drawing/2014/main" id="{5DC49EC1-A6CD-C92A-E40F-54FF80911B4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1273508" y="6377392"/>
            <a:ext cx="382012" cy="382012"/>
          </a:xfrm>
          <a:prstGeom prst="rect">
            <a:avLst/>
          </a:prstGeom>
        </p:spPr>
      </p:pic>
      <p:pic>
        <p:nvPicPr>
          <p:cNvPr id="5" name="Picture 4">
            <a:hlinkClick r:id="rId3" action="ppaction://hlinksldjump"/>
            <a:extLst>
              <a:ext uri="{FF2B5EF4-FFF2-40B4-BE49-F238E27FC236}">
                <a16:creationId xmlns:a16="http://schemas.microsoft.com/office/drawing/2014/main" id="{02155247-54F2-159A-3A06-F66E7E42C50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flipH="1">
            <a:off x="10236663" y="6377392"/>
            <a:ext cx="382012" cy="382012"/>
          </a:xfrm>
          <a:prstGeom prst="rect">
            <a:avLst/>
          </a:prstGeom>
        </p:spPr>
      </p:pic>
      <p:sp>
        <p:nvSpPr>
          <p:cNvPr id="8" name="Rectangle: Rounded Corners 7">
            <a:hlinkClick r:id="rId4" action="ppaction://hlinksldjump"/>
            <a:extLst>
              <a:ext uri="{FF2B5EF4-FFF2-40B4-BE49-F238E27FC236}">
                <a16:creationId xmlns:a16="http://schemas.microsoft.com/office/drawing/2014/main" id="{53E77319-A69C-D37A-CCB7-849312682199}"/>
              </a:ext>
            </a:extLst>
          </p:cNvPr>
          <p:cNvSpPr/>
          <p:nvPr/>
        </p:nvSpPr>
        <p:spPr>
          <a:xfrm>
            <a:off x="9945328" y="1832736"/>
            <a:ext cx="2005781" cy="640080"/>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hlinkClick r:id="rId5" action="ppaction://hlinksldjump"/>
            <a:extLst>
              <a:ext uri="{FF2B5EF4-FFF2-40B4-BE49-F238E27FC236}">
                <a16:creationId xmlns:a16="http://schemas.microsoft.com/office/drawing/2014/main" id="{B1ECA6AB-EDAD-0026-482B-DA52BF959036}"/>
              </a:ext>
            </a:extLst>
          </p:cNvPr>
          <p:cNvSpPr/>
          <p:nvPr/>
        </p:nvSpPr>
        <p:spPr>
          <a:xfrm>
            <a:off x="9950246" y="2693062"/>
            <a:ext cx="2005781" cy="640080"/>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hlinkClick r:id="rId6" action="ppaction://hlinksldjump"/>
            <a:extLst>
              <a:ext uri="{FF2B5EF4-FFF2-40B4-BE49-F238E27FC236}">
                <a16:creationId xmlns:a16="http://schemas.microsoft.com/office/drawing/2014/main" id="{F77DA558-C11F-146C-7998-D2BC1F678E48}"/>
              </a:ext>
            </a:extLst>
          </p:cNvPr>
          <p:cNvSpPr/>
          <p:nvPr/>
        </p:nvSpPr>
        <p:spPr>
          <a:xfrm>
            <a:off x="9945327" y="3563216"/>
            <a:ext cx="2005781" cy="640080"/>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hlinkClick r:id="rId7" action="ppaction://hlinksldjump"/>
            <a:extLst>
              <a:ext uri="{FF2B5EF4-FFF2-40B4-BE49-F238E27FC236}">
                <a16:creationId xmlns:a16="http://schemas.microsoft.com/office/drawing/2014/main" id="{DC0C360C-20D3-2E0E-B2D2-98EF2199ECA4}"/>
              </a:ext>
            </a:extLst>
          </p:cNvPr>
          <p:cNvSpPr/>
          <p:nvPr/>
        </p:nvSpPr>
        <p:spPr>
          <a:xfrm>
            <a:off x="9950243" y="4413708"/>
            <a:ext cx="2005781" cy="640080"/>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hlinkClick r:id="rId8" action="ppaction://hlinksldjump"/>
            <a:extLst>
              <a:ext uri="{FF2B5EF4-FFF2-40B4-BE49-F238E27FC236}">
                <a16:creationId xmlns:a16="http://schemas.microsoft.com/office/drawing/2014/main" id="{7F828A7F-57D9-3170-995D-7FE763577CC3}"/>
              </a:ext>
            </a:extLst>
          </p:cNvPr>
          <p:cNvSpPr/>
          <p:nvPr/>
        </p:nvSpPr>
        <p:spPr>
          <a:xfrm>
            <a:off x="9945325" y="5283866"/>
            <a:ext cx="2005781" cy="640080"/>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hlinkClick r:id="rId9" action="ppaction://hlinksldjump"/>
            <a:extLst>
              <a:ext uri="{FF2B5EF4-FFF2-40B4-BE49-F238E27FC236}">
                <a16:creationId xmlns:a16="http://schemas.microsoft.com/office/drawing/2014/main" id="{2800B422-BB85-22B3-E9BA-A13F745FD0C0}"/>
              </a:ext>
            </a:extLst>
          </p:cNvPr>
          <p:cNvSpPr/>
          <p:nvPr/>
        </p:nvSpPr>
        <p:spPr>
          <a:xfrm>
            <a:off x="9945325" y="972410"/>
            <a:ext cx="2005781" cy="640080"/>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0291986"/>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D9B448C-049B-AAF4-EA54-ADCF6ED7EA56}"/>
              </a:ext>
            </a:extLst>
          </p:cNvPr>
          <p:cNvSpPr txBox="1"/>
          <p:nvPr/>
        </p:nvSpPr>
        <p:spPr>
          <a:xfrm>
            <a:off x="0" y="5750608"/>
            <a:ext cx="1776222" cy="369332"/>
          </a:xfrm>
          <a:prstGeom prst="rect">
            <a:avLst/>
          </a:prstGeom>
          <a:noFill/>
        </p:spPr>
        <p:txBody>
          <a:bodyPr wrap="square" rtlCol="0" anchor="ctr">
            <a:spAutoFit/>
          </a:bodyPr>
          <a:lstStyle/>
          <a:p>
            <a:pPr algn="r" rtl="1"/>
            <a:r>
              <a:rPr lang="fa-IR" altLang="ko-KR" dirty="0">
                <a:solidFill>
                  <a:srgbClr val="002060"/>
                </a:solidFill>
                <a:effectLst>
                  <a:outerShdw blurRad="38100" dist="38100" dir="2700000" algn="tl">
                    <a:srgbClr val="000000">
                      <a:alpha val="43137"/>
                    </a:srgbClr>
                  </a:outerShdw>
                </a:effectLst>
                <a:latin typeface="Vazir" panose="020B0603030804020204" pitchFamily="34" charset="-78"/>
                <a:cs typeface="Vazir" panose="020B0603030804020204" pitchFamily="34" charset="-78"/>
              </a:rPr>
              <a:t>021555555555</a:t>
            </a:r>
            <a:endParaRPr lang="en-US" altLang="ko-KR" dirty="0">
              <a:solidFill>
                <a:srgbClr val="002060"/>
              </a:solidFill>
              <a:effectLst>
                <a:outerShdw blurRad="38100" dist="38100" dir="2700000" algn="tl">
                  <a:srgbClr val="000000">
                    <a:alpha val="43137"/>
                  </a:srgbClr>
                </a:outerShdw>
              </a:effectLst>
              <a:latin typeface="Vazir" panose="020B0603030804020204" pitchFamily="34" charset="-78"/>
              <a:cs typeface="Vazir" panose="020B0603030804020204" pitchFamily="34" charset="-78"/>
            </a:endParaRPr>
          </a:p>
        </p:txBody>
      </p:sp>
      <p:sp>
        <p:nvSpPr>
          <p:cNvPr id="5" name="TextBox 4">
            <a:extLst>
              <a:ext uri="{FF2B5EF4-FFF2-40B4-BE49-F238E27FC236}">
                <a16:creationId xmlns:a16="http://schemas.microsoft.com/office/drawing/2014/main" id="{55C5B857-BF25-A88F-3453-87B98798C596}"/>
              </a:ext>
            </a:extLst>
          </p:cNvPr>
          <p:cNvSpPr txBox="1"/>
          <p:nvPr/>
        </p:nvSpPr>
        <p:spPr>
          <a:xfrm>
            <a:off x="5401559" y="5293408"/>
            <a:ext cx="3762814" cy="369332"/>
          </a:xfrm>
          <a:prstGeom prst="rect">
            <a:avLst/>
          </a:prstGeom>
          <a:noFill/>
        </p:spPr>
        <p:txBody>
          <a:bodyPr wrap="square" rtlCol="0" anchor="ctr">
            <a:spAutoFit/>
          </a:bodyPr>
          <a:lstStyle/>
          <a:p>
            <a:pPr algn="r" rtl="1"/>
            <a:r>
              <a:rPr lang="fa-IR" altLang="ko-KR" dirty="0">
                <a:solidFill>
                  <a:srgbClr val="002060"/>
                </a:solidFill>
                <a:effectLst>
                  <a:outerShdw blurRad="38100" dist="38100" dir="2700000" algn="tl">
                    <a:srgbClr val="000000">
                      <a:alpha val="43137"/>
                    </a:srgbClr>
                  </a:outerShdw>
                </a:effectLst>
                <a:latin typeface="Vazir" panose="020B0603030804020204" pitchFamily="34" charset="-78"/>
                <a:cs typeface="Vazir" panose="020B0603030804020204" pitchFamily="34" charset="-78"/>
              </a:rPr>
              <a:t>تهران،خیابان کریم خان، خیابان ویلا</a:t>
            </a:r>
            <a:endParaRPr lang="en-US" altLang="ko-KR" dirty="0">
              <a:solidFill>
                <a:srgbClr val="002060"/>
              </a:solidFill>
              <a:effectLst>
                <a:outerShdw blurRad="38100" dist="38100" dir="2700000" algn="tl">
                  <a:srgbClr val="000000">
                    <a:alpha val="43137"/>
                  </a:srgbClr>
                </a:outerShdw>
              </a:effectLst>
              <a:latin typeface="Vazir" panose="020B0603030804020204" pitchFamily="34" charset="-78"/>
              <a:cs typeface="Vazir" panose="020B0603030804020204" pitchFamily="34" charset="-78"/>
            </a:endParaRPr>
          </a:p>
        </p:txBody>
      </p:sp>
      <p:grpSp>
        <p:nvGrpSpPr>
          <p:cNvPr id="3" name="Group 2">
            <a:extLst>
              <a:ext uri="{FF2B5EF4-FFF2-40B4-BE49-F238E27FC236}">
                <a16:creationId xmlns:a16="http://schemas.microsoft.com/office/drawing/2014/main" id="{AF24E091-F990-30F9-47E3-2E5D4AA066C1}"/>
              </a:ext>
            </a:extLst>
          </p:cNvPr>
          <p:cNvGrpSpPr/>
          <p:nvPr/>
        </p:nvGrpSpPr>
        <p:grpSpPr>
          <a:xfrm>
            <a:off x="7541443" y="5800506"/>
            <a:ext cx="1960776" cy="339832"/>
            <a:chOff x="407746" y="346898"/>
            <a:chExt cx="5066831" cy="878157"/>
          </a:xfrm>
        </p:grpSpPr>
        <p:sp>
          <p:nvSpPr>
            <p:cNvPr id="6" name="Rounded Rectangle 2">
              <a:extLst>
                <a:ext uri="{FF2B5EF4-FFF2-40B4-BE49-F238E27FC236}">
                  <a16:creationId xmlns:a16="http://schemas.microsoft.com/office/drawing/2014/main" id="{FC50A186-B9BE-C30B-49C5-3C3F3F4A1270}"/>
                </a:ext>
              </a:extLst>
            </p:cNvPr>
            <p:cNvSpPr/>
            <p:nvPr/>
          </p:nvSpPr>
          <p:spPr>
            <a:xfrm>
              <a:off x="1462804" y="364040"/>
              <a:ext cx="843875" cy="843875"/>
            </a:xfrm>
            <a:custGeom>
              <a:avLst/>
              <a:gdLst>
                <a:gd name="connsiteX0" fmla="*/ 1979373 w 3960440"/>
                <a:gd name="connsiteY0" fmla="*/ 472350 h 3960000"/>
                <a:gd name="connsiteX1" fmla="*/ 813783 w 3960440"/>
                <a:gd name="connsiteY1" fmla="*/ 1434034 h 3960000"/>
                <a:gd name="connsiteX2" fmla="*/ 1171732 w 3960440"/>
                <a:gd name="connsiteY2" fmla="*/ 2285845 h 3960000"/>
                <a:gd name="connsiteX3" fmla="*/ 1338560 w 3960440"/>
                <a:gd name="connsiteY3" fmla="*/ 1981614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71732 w 3960440"/>
                <a:gd name="connsiteY2" fmla="*/ 2285845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95341 w 3960440"/>
                <a:gd name="connsiteY8" fmla="*/ 2082197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30780 w 3960440"/>
                <a:gd name="connsiteY6" fmla="*/ 1554106 h 3960000"/>
                <a:gd name="connsiteX7" fmla="*/ 2424394 w 3960440"/>
                <a:gd name="connsiteY7" fmla="*/ 2278672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24394 w 3960440"/>
                <a:gd name="connsiteY7" fmla="*/ 2278672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328015 w 3960440"/>
                <a:gd name="connsiteY3" fmla="*/ 1812920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328015 w 3960440"/>
                <a:gd name="connsiteY3" fmla="*/ 1812920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960440" h="3960000">
                  <a:moveTo>
                    <a:pt x="1979373" y="472350"/>
                  </a:moveTo>
                  <a:cubicBezTo>
                    <a:pt x="1228307" y="485871"/>
                    <a:pt x="850011" y="1078219"/>
                    <a:pt x="813783" y="1434034"/>
                  </a:cubicBezTo>
                  <a:cubicBezTo>
                    <a:pt x="787561" y="1781828"/>
                    <a:pt x="889690" y="2005359"/>
                    <a:pt x="1119009" y="2222584"/>
                  </a:cubicBezTo>
                  <a:cubicBezTo>
                    <a:pt x="1178964" y="2123026"/>
                    <a:pt x="1260199" y="1908547"/>
                    <a:pt x="1328015" y="1812920"/>
                  </a:cubicBezTo>
                  <a:cubicBezTo>
                    <a:pt x="1222115" y="1647651"/>
                    <a:pt x="1255483" y="1756375"/>
                    <a:pt x="1234998" y="1431771"/>
                  </a:cubicBezTo>
                  <a:cubicBezTo>
                    <a:pt x="1331609" y="922504"/>
                    <a:pt x="1719145" y="812633"/>
                    <a:pt x="2217373" y="891303"/>
                  </a:cubicBezTo>
                  <a:cubicBezTo>
                    <a:pt x="2693518" y="1016895"/>
                    <a:pt x="2787642" y="1344599"/>
                    <a:pt x="2783502" y="1606823"/>
                  </a:cubicBezTo>
                  <a:cubicBezTo>
                    <a:pt x="2771081" y="1743454"/>
                    <a:pt x="2679609" y="2064482"/>
                    <a:pt x="2456028" y="2225955"/>
                  </a:cubicBezTo>
                  <a:cubicBezTo>
                    <a:pt x="2192422" y="2399851"/>
                    <a:pt x="2004893" y="2209395"/>
                    <a:pt x="2026974" y="2018938"/>
                  </a:cubicBezTo>
                  <a:cubicBezTo>
                    <a:pt x="2072519" y="1810540"/>
                    <a:pt x="2086043" y="1754994"/>
                    <a:pt x="2135727" y="1554876"/>
                  </a:cubicBezTo>
                  <a:cubicBezTo>
                    <a:pt x="2195073" y="1382360"/>
                    <a:pt x="2084273" y="1259912"/>
                    <a:pt x="1915898" y="1219889"/>
                  </a:cubicBezTo>
                  <a:cubicBezTo>
                    <a:pt x="1750283" y="1186766"/>
                    <a:pt x="1626460" y="1331294"/>
                    <a:pt x="1589196" y="1434803"/>
                  </a:cubicBezTo>
                  <a:cubicBezTo>
                    <a:pt x="1499489" y="1732912"/>
                    <a:pt x="1614533" y="1824000"/>
                    <a:pt x="1574511" y="1939931"/>
                  </a:cubicBezTo>
                  <a:cubicBezTo>
                    <a:pt x="1332991" y="2671400"/>
                    <a:pt x="1220920" y="3468343"/>
                    <a:pt x="1339611" y="3487664"/>
                  </a:cubicBezTo>
                  <a:cubicBezTo>
                    <a:pt x="1434840" y="3497327"/>
                    <a:pt x="1730357" y="3129057"/>
                    <a:pt x="1887692" y="2422431"/>
                  </a:cubicBezTo>
                  <a:cubicBezTo>
                    <a:pt x="1985681" y="2531460"/>
                    <a:pt x="2093439" y="2747804"/>
                    <a:pt x="2336342" y="2720202"/>
                  </a:cubicBezTo>
                  <a:cubicBezTo>
                    <a:pt x="2693796" y="2666377"/>
                    <a:pt x="3092265" y="2401394"/>
                    <a:pt x="3176454" y="1627140"/>
                  </a:cubicBezTo>
                  <a:cubicBezTo>
                    <a:pt x="3254038" y="999456"/>
                    <a:pt x="2816023" y="430731"/>
                    <a:pt x="1979373" y="472350"/>
                  </a:cubicBezTo>
                  <a:close/>
                  <a:moveTo>
                    <a:pt x="436907" y="0"/>
                  </a:moveTo>
                  <a:lnTo>
                    <a:pt x="3523533" y="0"/>
                  </a:lnTo>
                  <a:cubicBezTo>
                    <a:pt x="3764830" y="0"/>
                    <a:pt x="3960440" y="195610"/>
                    <a:pt x="3960440" y="436907"/>
                  </a:cubicBezTo>
                  <a:lnTo>
                    <a:pt x="3960440" y="3523093"/>
                  </a:lnTo>
                  <a:cubicBezTo>
                    <a:pt x="3960440" y="3764390"/>
                    <a:pt x="3764830" y="3960000"/>
                    <a:pt x="3523533" y="3960000"/>
                  </a:cubicBezTo>
                  <a:lnTo>
                    <a:pt x="436907" y="3960000"/>
                  </a:lnTo>
                  <a:cubicBezTo>
                    <a:pt x="195610" y="3960000"/>
                    <a:pt x="0" y="3764390"/>
                    <a:pt x="0" y="3523093"/>
                  </a:cubicBezTo>
                  <a:lnTo>
                    <a:pt x="0" y="436907"/>
                  </a:lnTo>
                  <a:cubicBezTo>
                    <a:pt x="0" y="195610"/>
                    <a:pt x="195610" y="0"/>
                    <a:pt x="436907" y="0"/>
                  </a:cubicBezTo>
                  <a:close/>
                </a:path>
              </a:pathLst>
            </a:custGeom>
            <a:solidFill>
              <a:srgbClr val="F2E5B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7" name="Rounded Rectangle 8">
              <a:extLst>
                <a:ext uri="{FF2B5EF4-FFF2-40B4-BE49-F238E27FC236}">
                  <a16:creationId xmlns:a16="http://schemas.microsoft.com/office/drawing/2014/main" id="{3F57160D-E646-4881-7BB8-9FF17AC7665F}"/>
                </a:ext>
              </a:extLst>
            </p:cNvPr>
            <p:cNvSpPr/>
            <p:nvPr/>
          </p:nvSpPr>
          <p:spPr>
            <a:xfrm>
              <a:off x="407746" y="346898"/>
              <a:ext cx="843969" cy="843875"/>
            </a:xfrm>
            <a:custGeom>
              <a:avLst/>
              <a:gdLst>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688485 w 3888432"/>
                <a:gd name="connsiteY5" fmla="*/ 147563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2688485 w 3888432"/>
                <a:gd name="connsiteY17" fmla="*/ 1475633 h 3960440"/>
                <a:gd name="connsiteX18" fmla="*/ 878058 w 3888432"/>
                <a:gd name="connsiteY18" fmla="*/ 648072 h 3960440"/>
                <a:gd name="connsiteX19" fmla="*/ 554477 w 3888432"/>
                <a:gd name="connsiteY19" fmla="*/ 971653 h 3960440"/>
                <a:gd name="connsiteX20" fmla="*/ 878058 w 3888432"/>
                <a:gd name="connsiteY20" fmla="*/ 1295234 h 3960440"/>
                <a:gd name="connsiteX21" fmla="*/ 1201639 w 3888432"/>
                <a:gd name="connsiteY21" fmla="*/ 971653 h 3960440"/>
                <a:gd name="connsiteX22" fmla="*/ 878058 w 3888432"/>
                <a:gd name="connsiteY22" fmla="*/ 648072 h 3960440"/>
                <a:gd name="connsiteX23" fmla="*/ 333511 w 3888432"/>
                <a:gd name="connsiteY23" fmla="*/ 0 h 3960440"/>
                <a:gd name="connsiteX24" fmla="*/ 3554921 w 3888432"/>
                <a:gd name="connsiteY24" fmla="*/ 0 h 3960440"/>
                <a:gd name="connsiteX25" fmla="*/ 3888432 w 3888432"/>
                <a:gd name="connsiteY25" fmla="*/ 333511 h 3960440"/>
                <a:gd name="connsiteX26" fmla="*/ 3888432 w 3888432"/>
                <a:gd name="connsiteY26" fmla="*/ 3626929 h 3960440"/>
                <a:gd name="connsiteX27" fmla="*/ 3554921 w 3888432"/>
                <a:gd name="connsiteY27" fmla="*/ 3960440 h 3960440"/>
                <a:gd name="connsiteX28" fmla="*/ 333511 w 3888432"/>
                <a:gd name="connsiteY28" fmla="*/ 3960440 h 3960440"/>
                <a:gd name="connsiteX29" fmla="*/ 0 w 3888432"/>
                <a:gd name="connsiteY29" fmla="*/ 3626929 h 3960440"/>
                <a:gd name="connsiteX30" fmla="*/ 0 w 3888432"/>
                <a:gd name="connsiteY30" fmla="*/ 333511 h 3960440"/>
                <a:gd name="connsiteX31" fmla="*/ 333511 w 3888432"/>
                <a:gd name="connsiteY31"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88432" h="3960440">
                  <a:moveTo>
                    <a:pt x="554477" y="1512168"/>
                  </a:moveTo>
                  <a:lnTo>
                    <a:pt x="554477" y="3312368"/>
                  </a:lnTo>
                  <a:lnTo>
                    <a:pt x="1201638" y="3312368"/>
                  </a:lnTo>
                  <a:lnTo>
                    <a:pt x="1201638" y="1512168"/>
                  </a:lnTo>
                  <a:lnTo>
                    <a:pt x="554477" y="1512168"/>
                  </a:lnTo>
                  <a:close/>
                  <a:moveTo>
                    <a:pt x="2840340" y="1479943"/>
                  </a:moveTo>
                  <a:cubicBezTo>
                    <a:pt x="2293254" y="1484797"/>
                    <a:pt x="2254084" y="1780470"/>
                    <a:pt x="2136833" y="1785510"/>
                  </a:cubicBezTo>
                  <a:lnTo>
                    <a:pt x="2136833" y="1510185"/>
                  </a:lnTo>
                  <a:lnTo>
                    <a:pt x="1489672" y="1510185"/>
                  </a:lnTo>
                  <a:lnTo>
                    <a:pt x="1489672" y="3310385"/>
                  </a:lnTo>
                  <a:lnTo>
                    <a:pt x="2136833" y="3310385"/>
                  </a:lnTo>
                  <a:cubicBezTo>
                    <a:pt x="2140283" y="2925445"/>
                    <a:pt x="2133383" y="2560917"/>
                    <a:pt x="2147184" y="2155564"/>
                  </a:cubicBezTo>
                  <a:cubicBezTo>
                    <a:pt x="2187272" y="1842063"/>
                    <a:pt x="2668986" y="1938990"/>
                    <a:pt x="2673919" y="2138897"/>
                  </a:cubicBezTo>
                  <a:lnTo>
                    <a:pt x="2679688" y="3312366"/>
                  </a:lnTo>
                  <a:lnTo>
                    <a:pt x="3326849" y="3312366"/>
                  </a:lnTo>
                  <a:cubicBezTo>
                    <a:pt x="3329155" y="2917782"/>
                    <a:pt x="3331462" y="2523197"/>
                    <a:pt x="3333768" y="2128613"/>
                  </a:cubicBezTo>
                  <a:cubicBezTo>
                    <a:pt x="3339026" y="1942962"/>
                    <a:pt x="3184753" y="1475890"/>
                    <a:pt x="2840340" y="1479943"/>
                  </a:cubicBezTo>
                  <a:close/>
                  <a:moveTo>
                    <a:pt x="878058" y="648072"/>
                  </a:moveTo>
                  <a:cubicBezTo>
                    <a:pt x="699349" y="648072"/>
                    <a:pt x="554477" y="792944"/>
                    <a:pt x="554477" y="971653"/>
                  </a:cubicBezTo>
                  <a:cubicBezTo>
                    <a:pt x="554477" y="1150362"/>
                    <a:pt x="699349" y="1295234"/>
                    <a:pt x="878058" y="1295234"/>
                  </a:cubicBezTo>
                  <a:cubicBezTo>
                    <a:pt x="1056767" y="1295234"/>
                    <a:pt x="1201639" y="1150362"/>
                    <a:pt x="1201639" y="971653"/>
                  </a:cubicBezTo>
                  <a:cubicBezTo>
                    <a:pt x="1201639" y="792944"/>
                    <a:pt x="1056767" y="648072"/>
                    <a:pt x="878058" y="648072"/>
                  </a:cubicBezTo>
                  <a:close/>
                  <a:moveTo>
                    <a:pt x="333511" y="0"/>
                  </a:moveTo>
                  <a:lnTo>
                    <a:pt x="3554921" y="0"/>
                  </a:lnTo>
                  <a:cubicBezTo>
                    <a:pt x="3739114" y="0"/>
                    <a:pt x="3888432" y="149318"/>
                    <a:pt x="3888432" y="333511"/>
                  </a:cubicBezTo>
                  <a:lnTo>
                    <a:pt x="3888432" y="3626929"/>
                  </a:lnTo>
                  <a:cubicBezTo>
                    <a:pt x="3888432" y="3811122"/>
                    <a:pt x="3739114" y="3960440"/>
                    <a:pt x="3554921" y="3960440"/>
                  </a:cubicBezTo>
                  <a:lnTo>
                    <a:pt x="333511" y="3960440"/>
                  </a:lnTo>
                  <a:cubicBezTo>
                    <a:pt x="149318" y="3960440"/>
                    <a:pt x="0" y="3811122"/>
                    <a:pt x="0" y="3626929"/>
                  </a:cubicBezTo>
                  <a:lnTo>
                    <a:pt x="0" y="333511"/>
                  </a:lnTo>
                  <a:cubicBezTo>
                    <a:pt x="0" y="149318"/>
                    <a:pt x="149318" y="0"/>
                    <a:pt x="333511" y="0"/>
                  </a:cubicBezTo>
                  <a:close/>
                </a:path>
              </a:pathLst>
            </a:custGeom>
            <a:solidFill>
              <a:srgbClr val="25718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8" name="Rounded Rectangle 2">
              <a:extLst>
                <a:ext uri="{FF2B5EF4-FFF2-40B4-BE49-F238E27FC236}">
                  <a16:creationId xmlns:a16="http://schemas.microsoft.com/office/drawing/2014/main" id="{9196B50B-6F0A-25F2-2553-A524153CBC7A}"/>
                </a:ext>
              </a:extLst>
            </p:cNvPr>
            <p:cNvSpPr/>
            <p:nvPr/>
          </p:nvSpPr>
          <p:spPr>
            <a:xfrm>
              <a:off x="3572732" y="364040"/>
              <a:ext cx="843875" cy="843875"/>
            </a:xfrm>
            <a:custGeom>
              <a:avLst/>
              <a:gdLst>
                <a:gd name="connsiteX0" fmla="*/ 3160999 w 3960000"/>
                <a:gd name="connsiteY0" fmla="*/ 1374274 h 3960000"/>
                <a:gd name="connsiteX1" fmla="*/ 3155132 w 3960000"/>
                <a:gd name="connsiteY1" fmla="*/ 1419362 h 3960000"/>
                <a:gd name="connsiteX2" fmla="*/ 3155131 w 3960000"/>
                <a:gd name="connsiteY2" fmla="*/ 1419362 h 3960000"/>
                <a:gd name="connsiteX3" fmla="*/ 3160999 w 3960000"/>
                <a:gd name="connsiteY3" fmla="*/ 1374274 h 3960000"/>
                <a:gd name="connsiteX4" fmla="*/ 2538382 w 3960000"/>
                <a:gd name="connsiteY4" fmla="*/ 802616 h 3960000"/>
                <a:gd name="connsiteX5" fmla="*/ 1921633 w 3960000"/>
                <a:gd name="connsiteY5" fmla="*/ 1419365 h 3960000"/>
                <a:gd name="connsiteX6" fmla="*/ 1942445 w 3960000"/>
                <a:gd name="connsiteY6" fmla="*/ 1570340 h 3960000"/>
                <a:gd name="connsiteX7" fmla="*/ 752016 w 3960000"/>
                <a:gd name="connsiteY7" fmla="*/ 931012 h 3960000"/>
                <a:gd name="connsiteX8" fmla="*/ 934030 w 3960000"/>
                <a:gd name="connsiteY8" fmla="*/ 1745738 h 3960000"/>
                <a:gd name="connsiteX9" fmla="*/ 665343 w 3960000"/>
                <a:gd name="connsiteY9" fmla="*/ 1650397 h 3960000"/>
                <a:gd name="connsiteX10" fmla="*/ 1111709 w 3960000"/>
                <a:gd name="connsiteY10" fmla="*/ 2257108 h 3960000"/>
                <a:gd name="connsiteX11" fmla="*/ 856023 w 3960000"/>
                <a:gd name="connsiteY11" fmla="*/ 2244108 h 3960000"/>
                <a:gd name="connsiteX12" fmla="*/ 1402064 w 3960000"/>
                <a:gd name="connsiteY12" fmla="*/ 2660137 h 3960000"/>
                <a:gd name="connsiteX13" fmla="*/ 552668 w 3960000"/>
                <a:gd name="connsiteY13" fmla="*/ 2902822 h 3960000"/>
                <a:gd name="connsiteX14" fmla="*/ 1978439 w 3960000"/>
                <a:gd name="connsiteY14" fmla="*/ 3093502 h 3960000"/>
                <a:gd name="connsiteX15" fmla="*/ 3053184 w 3960000"/>
                <a:gd name="connsiteY15" fmla="*/ 2031759 h 3960000"/>
                <a:gd name="connsiteX16" fmla="*/ 3155131 w 3960000"/>
                <a:gd name="connsiteY16" fmla="*/ 1419365 h 3960000"/>
                <a:gd name="connsiteX17" fmla="*/ 3207849 w 3960000"/>
                <a:gd name="connsiteY17" fmla="*/ 1493166 h 3960000"/>
                <a:gd name="connsiteX18" fmla="*/ 3407333 w 3960000"/>
                <a:gd name="connsiteY18" fmla="*/ 1117847 h 3960000"/>
                <a:gd name="connsiteX19" fmla="*/ 3108461 w 3960000"/>
                <a:gd name="connsiteY19" fmla="*/ 1185086 h 3960000"/>
                <a:gd name="connsiteX20" fmla="*/ 3334650 w 3960000"/>
                <a:gd name="connsiteY20" fmla="*/ 883134 h 3960000"/>
                <a:gd name="connsiteX21" fmla="*/ 2995677 w 3960000"/>
                <a:gd name="connsiteY21" fmla="*/ 1008938 h 3960000"/>
                <a:gd name="connsiteX22" fmla="*/ 2538382 w 3960000"/>
                <a:gd name="connsiteY22" fmla="*/ 802616 h 3960000"/>
                <a:gd name="connsiteX23" fmla="*/ 308009 w 3960000"/>
                <a:gd name="connsiteY23" fmla="*/ 0 h 3960000"/>
                <a:gd name="connsiteX24" fmla="*/ 3651991 w 3960000"/>
                <a:gd name="connsiteY24" fmla="*/ 0 h 3960000"/>
                <a:gd name="connsiteX25" fmla="*/ 3960000 w 3960000"/>
                <a:gd name="connsiteY25" fmla="*/ 308009 h 3960000"/>
                <a:gd name="connsiteX26" fmla="*/ 3960000 w 3960000"/>
                <a:gd name="connsiteY26" fmla="*/ 3651991 h 3960000"/>
                <a:gd name="connsiteX27" fmla="*/ 3651991 w 3960000"/>
                <a:gd name="connsiteY27" fmla="*/ 3960000 h 3960000"/>
                <a:gd name="connsiteX28" fmla="*/ 308009 w 3960000"/>
                <a:gd name="connsiteY28" fmla="*/ 3960000 h 3960000"/>
                <a:gd name="connsiteX29" fmla="*/ 0 w 3960000"/>
                <a:gd name="connsiteY29" fmla="*/ 3651991 h 3960000"/>
                <a:gd name="connsiteX30" fmla="*/ 0 w 3960000"/>
                <a:gd name="connsiteY30" fmla="*/ 308009 h 3960000"/>
                <a:gd name="connsiteX31" fmla="*/ 308009 w 3960000"/>
                <a:gd name="connsiteY31" fmla="*/ 0 h 3960000"/>
                <a:gd name="connsiteX0" fmla="*/ 3160999 w 3960000"/>
                <a:gd name="connsiteY0" fmla="*/ 1374274 h 3960000"/>
                <a:gd name="connsiteX1" fmla="*/ 3155132 w 3960000"/>
                <a:gd name="connsiteY1" fmla="*/ 1419362 h 3960000"/>
                <a:gd name="connsiteX2" fmla="*/ 3155131 w 3960000"/>
                <a:gd name="connsiteY2" fmla="*/ 1419362 h 3960000"/>
                <a:gd name="connsiteX3" fmla="*/ 3160999 w 3960000"/>
                <a:gd name="connsiteY3" fmla="*/ 1374274 h 3960000"/>
                <a:gd name="connsiteX4" fmla="*/ 2538382 w 3960000"/>
                <a:gd name="connsiteY4" fmla="*/ 802616 h 3960000"/>
                <a:gd name="connsiteX5" fmla="*/ 1921633 w 3960000"/>
                <a:gd name="connsiteY5" fmla="*/ 1419365 h 3960000"/>
                <a:gd name="connsiteX6" fmla="*/ 1942445 w 3960000"/>
                <a:gd name="connsiteY6" fmla="*/ 1570340 h 3960000"/>
                <a:gd name="connsiteX7" fmla="*/ 752016 w 3960000"/>
                <a:gd name="connsiteY7" fmla="*/ 931012 h 3960000"/>
                <a:gd name="connsiteX8" fmla="*/ 934030 w 3960000"/>
                <a:gd name="connsiteY8" fmla="*/ 1745738 h 3960000"/>
                <a:gd name="connsiteX9" fmla="*/ 665343 w 3960000"/>
                <a:gd name="connsiteY9" fmla="*/ 1650397 h 3960000"/>
                <a:gd name="connsiteX10" fmla="*/ 1111709 w 3960000"/>
                <a:gd name="connsiteY10" fmla="*/ 2257108 h 3960000"/>
                <a:gd name="connsiteX11" fmla="*/ 856023 w 3960000"/>
                <a:gd name="connsiteY11" fmla="*/ 2244108 h 3960000"/>
                <a:gd name="connsiteX12" fmla="*/ 1402064 w 3960000"/>
                <a:gd name="connsiteY12" fmla="*/ 2660137 h 3960000"/>
                <a:gd name="connsiteX13" fmla="*/ 552668 w 3960000"/>
                <a:gd name="connsiteY13" fmla="*/ 2902822 h 3960000"/>
                <a:gd name="connsiteX14" fmla="*/ 1978439 w 3960000"/>
                <a:gd name="connsiteY14" fmla="*/ 3093502 h 3960000"/>
                <a:gd name="connsiteX15" fmla="*/ 3053184 w 3960000"/>
                <a:gd name="connsiteY15" fmla="*/ 2031759 h 3960000"/>
                <a:gd name="connsiteX16" fmla="*/ 3207849 w 3960000"/>
                <a:gd name="connsiteY16" fmla="*/ 1493166 h 3960000"/>
                <a:gd name="connsiteX17" fmla="*/ 3407333 w 3960000"/>
                <a:gd name="connsiteY17" fmla="*/ 1117847 h 3960000"/>
                <a:gd name="connsiteX18" fmla="*/ 3108461 w 3960000"/>
                <a:gd name="connsiteY18" fmla="*/ 1185086 h 3960000"/>
                <a:gd name="connsiteX19" fmla="*/ 3334650 w 3960000"/>
                <a:gd name="connsiteY19" fmla="*/ 883134 h 3960000"/>
                <a:gd name="connsiteX20" fmla="*/ 2995677 w 3960000"/>
                <a:gd name="connsiteY20" fmla="*/ 1008938 h 3960000"/>
                <a:gd name="connsiteX21" fmla="*/ 2538382 w 3960000"/>
                <a:gd name="connsiteY21" fmla="*/ 802616 h 3960000"/>
                <a:gd name="connsiteX22" fmla="*/ 308009 w 3960000"/>
                <a:gd name="connsiteY22" fmla="*/ 0 h 3960000"/>
                <a:gd name="connsiteX23" fmla="*/ 3651991 w 3960000"/>
                <a:gd name="connsiteY23" fmla="*/ 0 h 3960000"/>
                <a:gd name="connsiteX24" fmla="*/ 3960000 w 3960000"/>
                <a:gd name="connsiteY24" fmla="*/ 308009 h 3960000"/>
                <a:gd name="connsiteX25" fmla="*/ 3960000 w 3960000"/>
                <a:gd name="connsiteY25" fmla="*/ 3651991 h 3960000"/>
                <a:gd name="connsiteX26" fmla="*/ 3651991 w 3960000"/>
                <a:gd name="connsiteY26" fmla="*/ 3960000 h 3960000"/>
                <a:gd name="connsiteX27" fmla="*/ 308009 w 3960000"/>
                <a:gd name="connsiteY27" fmla="*/ 3960000 h 3960000"/>
                <a:gd name="connsiteX28" fmla="*/ 0 w 3960000"/>
                <a:gd name="connsiteY28" fmla="*/ 3651991 h 3960000"/>
                <a:gd name="connsiteX29" fmla="*/ 0 w 3960000"/>
                <a:gd name="connsiteY29" fmla="*/ 308009 h 3960000"/>
                <a:gd name="connsiteX30" fmla="*/ 308009 w 3960000"/>
                <a:gd name="connsiteY30"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07333 w 3960000"/>
                <a:gd name="connsiteY16" fmla="*/ 1117847 h 3960000"/>
                <a:gd name="connsiteX17" fmla="*/ 3108461 w 3960000"/>
                <a:gd name="connsiteY17" fmla="*/ 1185086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07333 w 3960000"/>
                <a:gd name="connsiteY16" fmla="*/ 1117847 h 3960000"/>
                <a:gd name="connsiteX17" fmla="*/ 3140091 w 3960000"/>
                <a:gd name="connsiteY17" fmla="*/ 1227260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34030 w 3960000"/>
                <a:gd name="connsiteY7" fmla="*/ 1745738 h 3960000"/>
                <a:gd name="connsiteX8" fmla="*/ 644257 w 3960000"/>
                <a:gd name="connsiteY8" fmla="*/ 1555506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56023 w 3960000"/>
                <a:gd name="connsiteY10" fmla="*/ 2244108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60000" h="3960000">
                  <a:moveTo>
                    <a:pt x="3160999" y="1374274"/>
                  </a:moveTo>
                  <a:lnTo>
                    <a:pt x="3155132" y="1419362"/>
                  </a:lnTo>
                  <a:lnTo>
                    <a:pt x="3160999" y="1374274"/>
                  </a:lnTo>
                  <a:close/>
                  <a:moveTo>
                    <a:pt x="2496208" y="770986"/>
                  </a:moveTo>
                  <a:cubicBezTo>
                    <a:pt x="2113414" y="770986"/>
                    <a:pt x="1929581" y="1106902"/>
                    <a:pt x="1921633" y="1292845"/>
                  </a:cubicBezTo>
                  <a:cubicBezTo>
                    <a:pt x="1914712" y="1454769"/>
                    <a:pt x="1928136" y="1522392"/>
                    <a:pt x="1942445" y="1570340"/>
                  </a:cubicBezTo>
                  <a:cubicBezTo>
                    <a:pt x="1547199" y="1510736"/>
                    <a:pt x="1237189" y="1330681"/>
                    <a:pt x="815277" y="836121"/>
                  </a:cubicBezTo>
                  <a:cubicBezTo>
                    <a:pt x="618819" y="1229038"/>
                    <a:pt x="733086" y="1558961"/>
                    <a:pt x="965659" y="1735195"/>
                  </a:cubicBezTo>
                  <a:cubicBezTo>
                    <a:pt x="864541" y="1716416"/>
                    <a:pt x="662904" y="1695759"/>
                    <a:pt x="570453" y="1629310"/>
                  </a:cubicBezTo>
                  <a:cubicBezTo>
                    <a:pt x="597898" y="2016450"/>
                    <a:pt x="990931" y="2177657"/>
                    <a:pt x="1196057" y="2257108"/>
                  </a:cubicBezTo>
                  <a:cubicBezTo>
                    <a:pt x="1113718" y="2275887"/>
                    <a:pt x="943857" y="2321380"/>
                    <a:pt x="813848" y="2296824"/>
                  </a:cubicBezTo>
                  <a:cubicBezTo>
                    <a:pt x="926523" y="2634848"/>
                    <a:pt x="1326064" y="2611755"/>
                    <a:pt x="1486410" y="2607420"/>
                  </a:cubicBezTo>
                  <a:cubicBezTo>
                    <a:pt x="1297174" y="2749708"/>
                    <a:pt x="1000058" y="2795794"/>
                    <a:pt x="489408" y="2829018"/>
                  </a:cubicBezTo>
                  <a:cubicBezTo>
                    <a:pt x="914827" y="3139596"/>
                    <a:pt x="1734874" y="3242281"/>
                    <a:pt x="2062787" y="3146219"/>
                  </a:cubicBezTo>
                  <a:cubicBezTo>
                    <a:pt x="2763394" y="2903535"/>
                    <a:pt x="2915370" y="2621267"/>
                    <a:pt x="3074271" y="2105563"/>
                  </a:cubicBezTo>
                  <a:cubicBezTo>
                    <a:pt x="3173740" y="1733406"/>
                    <a:pt x="3145310" y="1648999"/>
                    <a:pt x="3207849" y="1493166"/>
                  </a:cubicBezTo>
                  <a:cubicBezTo>
                    <a:pt x="3270388" y="1337333"/>
                    <a:pt x="3414210" y="1276468"/>
                    <a:pt x="3449507" y="1170564"/>
                  </a:cubicBezTo>
                  <a:cubicBezTo>
                    <a:pt x="3349883" y="1192977"/>
                    <a:pt x="3252716" y="1239516"/>
                    <a:pt x="3140091" y="1227260"/>
                  </a:cubicBezTo>
                  <a:cubicBezTo>
                    <a:pt x="3219995" y="1183499"/>
                    <a:pt x="3274317" y="996523"/>
                    <a:pt x="3324107" y="851504"/>
                  </a:cubicBezTo>
                  <a:cubicBezTo>
                    <a:pt x="3215037" y="921165"/>
                    <a:pt x="3152155" y="998691"/>
                    <a:pt x="2995677" y="1008938"/>
                  </a:cubicBezTo>
                  <a:cubicBezTo>
                    <a:pt x="2884471" y="881691"/>
                    <a:pt x="2678487" y="770986"/>
                    <a:pt x="2496208" y="770986"/>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rgbClr val="CB604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9" name="Rounded Rectangle 3">
              <a:extLst>
                <a:ext uri="{FF2B5EF4-FFF2-40B4-BE49-F238E27FC236}">
                  <a16:creationId xmlns:a16="http://schemas.microsoft.com/office/drawing/2014/main" id="{8106B9A9-F1B0-AEA8-B321-043A619AAF7E}"/>
                </a:ext>
              </a:extLst>
            </p:cNvPr>
            <p:cNvSpPr>
              <a:spLocks noChangeAspect="1"/>
            </p:cNvSpPr>
            <p:nvPr/>
          </p:nvSpPr>
          <p:spPr>
            <a:xfrm>
              <a:off x="2517768" y="364040"/>
              <a:ext cx="843875" cy="843875"/>
            </a:xfrm>
            <a:custGeom>
              <a:avLst/>
              <a:gdLst>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59137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960000" h="3960000">
                  <a:moveTo>
                    <a:pt x="2841893" y="181064"/>
                  </a:moveTo>
                  <a:cubicBezTo>
                    <a:pt x="2485731" y="190239"/>
                    <a:pt x="2106781" y="339266"/>
                    <a:pt x="2105790" y="859562"/>
                  </a:cubicBezTo>
                  <a:lnTo>
                    <a:pt x="2106860" y="863292"/>
                  </a:lnTo>
                  <a:lnTo>
                    <a:pt x="2106860" y="1248172"/>
                  </a:lnTo>
                  <a:lnTo>
                    <a:pt x="1691968" y="1248172"/>
                  </a:lnTo>
                  <a:lnTo>
                    <a:pt x="1691968" y="1824236"/>
                  </a:lnTo>
                  <a:lnTo>
                    <a:pt x="2106860" y="1824236"/>
                  </a:lnTo>
                  <a:lnTo>
                    <a:pt x="2106860" y="3779396"/>
                  </a:lnTo>
                  <a:lnTo>
                    <a:pt x="2754932" y="3779396"/>
                  </a:lnTo>
                  <a:lnTo>
                    <a:pt x="2754932" y="1824236"/>
                  </a:lnTo>
                  <a:lnTo>
                    <a:pt x="3305869" y="1813665"/>
                  </a:lnTo>
                  <a:lnTo>
                    <a:pt x="3348152" y="1248172"/>
                  </a:lnTo>
                  <a:lnTo>
                    <a:pt x="2754932" y="1248172"/>
                  </a:lnTo>
                  <a:lnTo>
                    <a:pt x="2754932" y="907124"/>
                  </a:lnTo>
                  <a:cubicBezTo>
                    <a:pt x="2746287" y="682909"/>
                    <a:pt x="3126764" y="685506"/>
                    <a:pt x="3369037" y="704441"/>
                  </a:cubicBezTo>
                  <a:cubicBezTo>
                    <a:pt x="3391941" y="556446"/>
                    <a:pt x="3409927" y="381656"/>
                    <a:pt x="3410216" y="195189"/>
                  </a:cubicBezTo>
                  <a:cubicBezTo>
                    <a:pt x="3239930" y="163882"/>
                    <a:pt x="3118909" y="173928"/>
                    <a:pt x="2841893" y="181064"/>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rgbClr val="FD8B5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10" name="Rounded Rectangle 10">
              <a:extLst>
                <a:ext uri="{FF2B5EF4-FFF2-40B4-BE49-F238E27FC236}">
                  <a16:creationId xmlns:a16="http://schemas.microsoft.com/office/drawing/2014/main" id="{DC3DC756-762F-BCCB-8A64-AA43FB4FC6C7}"/>
                </a:ext>
              </a:extLst>
            </p:cNvPr>
            <p:cNvSpPr>
              <a:spLocks noChangeAspect="1"/>
            </p:cNvSpPr>
            <p:nvPr/>
          </p:nvSpPr>
          <p:spPr>
            <a:xfrm>
              <a:off x="4627695" y="364040"/>
              <a:ext cx="846882" cy="861015"/>
            </a:xfrm>
            <a:custGeom>
              <a:avLst/>
              <a:gdLst/>
              <a:ahLst/>
              <a:cxnLst/>
              <a:rect l="l" t="t" r="r" b="b"/>
              <a:pathLst>
                <a:path w="3186824" h="3240000">
                  <a:moveTo>
                    <a:pt x="2141174" y="1384899"/>
                  </a:moveTo>
                  <a:lnTo>
                    <a:pt x="2141174" y="1528887"/>
                  </a:lnTo>
                  <a:lnTo>
                    <a:pt x="1997174" y="1528887"/>
                  </a:lnTo>
                  <a:lnTo>
                    <a:pt x="1997174" y="1744911"/>
                  </a:lnTo>
                  <a:lnTo>
                    <a:pt x="2141174" y="1744911"/>
                  </a:lnTo>
                  <a:lnTo>
                    <a:pt x="2141174" y="1888899"/>
                  </a:lnTo>
                  <a:lnTo>
                    <a:pt x="2357174" y="1888899"/>
                  </a:lnTo>
                  <a:lnTo>
                    <a:pt x="2357174" y="1744911"/>
                  </a:lnTo>
                  <a:lnTo>
                    <a:pt x="2501174" y="1744911"/>
                  </a:lnTo>
                  <a:lnTo>
                    <a:pt x="2501174" y="1528887"/>
                  </a:lnTo>
                  <a:lnTo>
                    <a:pt x="2357174" y="1528887"/>
                  </a:lnTo>
                  <a:lnTo>
                    <a:pt x="2357174" y="1384899"/>
                  </a:lnTo>
                  <a:close/>
                  <a:moveTo>
                    <a:pt x="1286582" y="1008157"/>
                  </a:moveTo>
                  <a:cubicBezTo>
                    <a:pt x="1148208" y="1006486"/>
                    <a:pt x="1009270" y="1051569"/>
                    <a:pt x="894997" y="1143711"/>
                  </a:cubicBezTo>
                  <a:cubicBezTo>
                    <a:pt x="666451" y="1327995"/>
                    <a:pt x="600947" y="1648602"/>
                    <a:pt x="738892" y="1907765"/>
                  </a:cubicBezTo>
                  <a:cubicBezTo>
                    <a:pt x="876837" y="2166928"/>
                    <a:pt x="1179371" y="2291639"/>
                    <a:pt x="1459875" y="2204971"/>
                  </a:cubicBezTo>
                  <a:cubicBezTo>
                    <a:pt x="1676459" y="2138053"/>
                    <a:pt x="1832801" y="1959669"/>
                    <a:pt x="1876637" y="1747242"/>
                  </a:cubicBezTo>
                  <a:lnTo>
                    <a:pt x="1879565" y="1747242"/>
                  </a:lnTo>
                  <a:lnTo>
                    <a:pt x="1879565" y="1728291"/>
                  </a:lnTo>
                  <a:cubicBezTo>
                    <a:pt x="1891883" y="1671800"/>
                    <a:pt x="1894168" y="1612713"/>
                    <a:pt x="1887545" y="1552862"/>
                  </a:cubicBezTo>
                  <a:lnTo>
                    <a:pt x="1879565" y="1553745"/>
                  </a:lnTo>
                  <a:lnTo>
                    <a:pt x="1879565" y="1531218"/>
                  </a:lnTo>
                  <a:lnTo>
                    <a:pt x="1231565" y="1531218"/>
                  </a:lnTo>
                  <a:lnTo>
                    <a:pt x="1231565" y="1747242"/>
                  </a:lnTo>
                  <a:lnTo>
                    <a:pt x="1565835" y="1747242"/>
                  </a:lnTo>
                  <a:cubicBezTo>
                    <a:pt x="1530201" y="1827940"/>
                    <a:pt x="1460959" y="1892348"/>
                    <a:pt x="1371795" y="1919897"/>
                  </a:cubicBezTo>
                  <a:cubicBezTo>
                    <a:pt x="1228031" y="1964316"/>
                    <a:pt x="1072976" y="1900399"/>
                    <a:pt x="1002277" y="1767573"/>
                  </a:cubicBezTo>
                  <a:cubicBezTo>
                    <a:pt x="931578" y="1634747"/>
                    <a:pt x="965150" y="1470429"/>
                    <a:pt x="1082284" y="1375980"/>
                  </a:cubicBezTo>
                  <a:cubicBezTo>
                    <a:pt x="1199418" y="1281531"/>
                    <a:pt x="1367118" y="1283556"/>
                    <a:pt x="1481937" y="1380807"/>
                  </a:cubicBezTo>
                  <a:lnTo>
                    <a:pt x="1674778" y="1153129"/>
                  </a:lnTo>
                  <a:cubicBezTo>
                    <a:pt x="1562764" y="1058254"/>
                    <a:pt x="1424955" y="1009828"/>
                    <a:pt x="1286582" y="1008157"/>
                  </a:cubicBezTo>
                  <a:close/>
                  <a:moveTo>
                    <a:pt x="293028" y="0"/>
                  </a:moveTo>
                  <a:lnTo>
                    <a:pt x="2893796" y="0"/>
                  </a:lnTo>
                  <a:cubicBezTo>
                    <a:pt x="3055631" y="0"/>
                    <a:pt x="3186824" y="131193"/>
                    <a:pt x="3186824" y="293028"/>
                  </a:cubicBezTo>
                  <a:lnTo>
                    <a:pt x="3186824" y="2946972"/>
                  </a:lnTo>
                  <a:cubicBezTo>
                    <a:pt x="3186824" y="3108807"/>
                    <a:pt x="3055631" y="3240000"/>
                    <a:pt x="2893796" y="3240000"/>
                  </a:cubicBezTo>
                  <a:lnTo>
                    <a:pt x="293028" y="3240000"/>
                  </a:lnTo>
                  <a:cubicBezTo>
                    <a:pt x="131193" y="3240000"/>
                    <a:pt x="0" y="3108807"/>
                    <a:pt x="0" y="2946972"/>
                  </a:cubicBezTo>
                  <a:lnTo>
                    <a:pt x="0" y="293028"/>
                  </a:lnTo>
                  <a:cubicBezTo>
                    <a:pt x="0" y="131193"/>
                    <a:pt x="131193" y="0"/>
                    <a:pt x="293028" y="0"/>
                  </a:cubicBezTo>
                  <a:close/>
                </a:path>
              </a:pathLst>
            </a:custGeom>
            <a:solidFill>
              <a:srgbClr val="FFD4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pic>
        <p:nvPicPr>
          <p:cNvPr id="13" name="Picture 12">
            <a:extLst>
              <a:ext uri="{FF2B5EF4-FFF2-40B4-BE49-F238E27FC236}">
                <a16:creationId xmlns:a16="http://schemas.microsoft.com/office/drawing/2014/main" id="{4D2B4754-815B-7AB1-5108-284BD82037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3645" y="5662740"/>
            <a:ext cx="457200" cy="457200"/>
          </a:xfrm>
          <a:prstGeom prst="rect">
            <a:avLst/>
          </a:prstGeom>
        </p:spPr>
      </p:pic>
      <p:pic>
        <p:nvPicPr>
          <p:cNvPr id="15" name="Picture 14">
            <a:extLst>
              <a:ext uri="{FF2B5EF4-FFF2-40B4-BE49-F238E27FC236}">
                <a16:creationId xmlns:a16="http://schemas.microsoft.com/office/drawing/2014/main" id="{9429C140-4EEA-5DAF-FCF2-320ABED6CA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74490" y="5250095"/>
            <a:ext cx="365760" cy="365760"/>
          </a:xfrm>
          <a:prstGeom prst="rect">
            <a:avLst/>
          </a:prstGeom>
        </p:spPr>
      </p:pic>
      <p:sp>
        <p:nvSpPr>
          <p:cNvPr id="4" name="TextBox 3">
            <a:extLst>
              <a:ext uri="{FF2B5EF4-FFF2-40B4-BE49-F238E27FC236}">
                <a16:creationId xmlns:a16="http://schemas.microsoft.com/office/drawing/2014/main" id="{4BCCE446-CF60-31A0-2223-C9993A6C39C4}"/>
              </a:ext>
            </a:extLst>
          </p:cNvPr>
          <p:cNvSpPr txBox="1"/>
          <p:nvPr/>
        </p:nvSpPr>
        <p:spPr>
          <a:xfrm>
            <a:off x="1410338" y="445672"/>
            <a:ext cx="6947647" cy="584775"/>
          </a:xfrm>
          <a:prstGeom prst="rect">
            <a:avLst/>
          </a:prstGeom>
          <a:noFill/>
        </p:spPr>
        <p:txBody>
          <a:bodyPr wrap="square" rtlCol="0" anchor="ctr">
            <a:spAutoFit/>
          </a:bodyPr>
          <a:lstStyle/>
          <a:p>
            <a:pPr algn="ctr"/>
            <a:r>
              <a:rPr lang="fa-IR" altLang="ko-KR" sz="3200" b="1" dirty="0">
                <a:ln w="12700">
                  <a:solidFill>
                    <a:schemeClr val="tx1"/>
                  </a:solidFill>
                </a:ln>
                <a:solidFill>
                  <a:srgbClr val="FD8B51"/>
                </a:solidFill>
                <a:effectLst>
                  <a:outerShdw blurRad="38100" dist="38100" dir="2700000" algn="tl">
                    <a:srgbClr val="000000">
                      <a:alpha val="43137"/>
                    </a:srgbClr>
                  </a:outerShdw>
                </a:effectLst>
                <a:latin typeface="Shabnam" panose="020B0603030804020204" pitchFamily="34" charset="-78"/>
                <a:cs typeface="Shabnam" panose="020B0603030804020204" pitchFamily="34" charset="-78"/>
              </a:rPr>
              <a:t>شرکت معماری و دکوراسیون داخلی شرما</a:t>
            </a:r>
            <a:endParaRPr lang="ko-KR" altLang="en-US" b="1" dirty="0">
              <a:ln w="12700">
                <a:solidFill>
                  <a:schemeClr val="tx1"/>
                </a:solidFill>
              </a:ln>
              <a:solidFill>
                <a:srgbClr val="FD8B51"/>
              </a:solidFill>
              <a:effectLst>
                <a:outerShdw blurRad="38100" dist="38100" dir="2700000" algn="tl">
                  <a:srgbClr val="000000">
                    <a:alpha val="43137"/>
                  </a:srgbClr>
                </a:outerShdw>
              </a:effectLst>
              <a:latin typeface="Shabnam" panose="020B0603030804020204" pitchFamily="34" charset="-78"/>
              <a:cs typeface="Shabnam" panose="020B0603030804020204" pitchFamily="34" charset="-78"/>
            </a:endParaRPr>
          </a:p>
        </p:txBody>
      </p:sp>
      <p:pic>
        <p:nvPicPr>
          <p:cNvPr id="12" name="Picture 11">
            <a:hlinkClick r:id="" action="ppaction://hlinkshowjump?jump=previousslide"/>
            <a:extLst>
              <a:ext uri="{FF2B5EF4-FFF2-40B4-BE49-F238E27FC236}">
                <a16:creationId xmlns:a16="http://schemas.microsoft.com/office/drawing/2014/main" id="{D34C6168-4B8D-7CA7-232C-3EE23866CDE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flipH="1">
            <a:off x="10236663" y="6377392"/>
            <a:ext cx="382012" cy="382012"/>
          </a:xfrm>
          <a:prstGeom prst="rect">
            <a:avLst/>
          </a:prstGeom>
        </p:spPr>
      </p:pic>
      <p:sp>
        <p:nvSpPr>
          <p:cNvPr id="17" name="Rectangle: Rounded Corners 16">
            <a:hlinkClick r:id="rId5" action="ppaction://hlinksldjump"/>
            <a:extLst>
              <a:ext uri="{FF2B5EF4-FFF2-40B4-BE49-F238E27FC236}">
                <a16:creationId xmlns:a16="http://schemas.microsoft.com/office/drawing/2014/main" id="{8BD7D1A8-D066-3079-C42E-DEDC140C6950}"/>
              </a:ext>
            </a:extLst>
          </p:cNvPr>
          <p:cNvSpPr/>
          <p:nvPr/>
        </p:nvSpPr>
        <p:spPr>
          <a:xfrm>
            <a:off x="9945328" y="1832736"/>
            <a:ext cx="2005781" cy="640080"/>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hlinkClick r:id="rId6" action="ppaction://hlinksldjump"/>
            <a:extLst>
              <a:ext uri="{FF2B5EF4-FFF2-40B4-BE49-F238E27FC236}">
                <a16:creationId xmlns:a16="http://schemas.microsoft.com/office/drawing/2014/main" id="{E841149C-B674-0AFE-7617-2019EE9D3912}"/>
              </a:ext>
            </a:extLst>
          </p:cNvPr>
          <p:cNvSpPr/>
          <p:nvPr/>
        </p:nvSpPr>
        <p:spPr>
          <a:xfrm>
            <a:off x="9950246" y="2693062"/>
            <a:ext cx="2005781" cy="640080"/>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hlinkClick r:id="rId7" action="ppaction://hlinksldjump"/>
            <a:extLst>
              <a:ext uri="{FF2B5EF4-FFF2-40B4-BE49-F238E27FC236}">
                <a16:creationId xmlns:a16="http://schemas.microsoft.com/office/drawing/2014/main" id="{F186B01D-E5CF-4837-1BC4-7EBD31881D55}"/>
              </a:ext>
            </a:extLst>
          </p:cNvPr>
          <p:cNvSpPr/>
          <p:nvPr/>
        </p:nvSpPr>
        <p:spPr>
          <a:xfrm>
            <a:off x="9945327" y="3563216"/>
            <a:ext cx="2005781" cy="640080"/>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Rounded Corners 19">
            <a:hlinkClick r:id="rId8" action="ppaction://hlinksldjump"/>
            <a:extLst>
              <a:ext uri="{FF2B5EF4-FFF2-40B4-BE49-F238E27FC236}">
                <a16:creationId xmlns:a16="http://schemas.microsoft.com/office/drawing/2014/main" id="{FB2A007E-7410-EF1E-199E-155C673EF90B}"/>
              </a:ext>
            </a:extLst>
          </p:cNvPr>
          <p:cNvSpPr/>
          <p:nvPr/>
        </p:nvSpPr>
        <p:spPr>
          <a:xfrm>
            <a:off x="9950243" y="4413708"/>
            <a:ext cx="2005781" cy="640080"/>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hlinkClick r:id="rId9" action="ppaction://hlinksldjump"/>
            <a:extLst>
              <a:ext uri="{FF2B5EF4-FFF2-40B4-BE49-F238E27FC236}">
                <a16:creationId xmlns:a16="http://schemas.microsoft.com/office/drawing/2014/main" id="{8CCEF2E1-9BF9-AC64-0F86-05F2FB5D841B}"/>
              </a:ext>
            </a:extLst>
          </p:cNvPr>
          <p:cNvSpPr/>
          <p:nvPr/>
        </p:nvSpPr>
        <p:spPr>
          <a:xfrm>
            <a:off x="9945325" y="5283866"/>
            <a:ext cx="2005781" cy="640080"/>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Rounded Corners 21">
            <a:hlinkClick r:id="rId10" action="ppaction://hlinksldjump"/>
            <a:extLst>
              <a:ext uri="{FF2B5EF4-FFF2-40B4-BE49-F238E27FC236}">
                <a16:creationId xmlns:a16="http://schemas.microsoft.com/office/drawing/2014/main" id="{D3314317-40A8-1F83-B6DC-1C2D6143CD81}"/>
              </a:ext>
            </a:extLst>
          </p:cNvPr>
          <p:cNvSpPr/>
          <p:nvPr/>
        </p:nvSpPr>
        <p:spPr>
          <a:xfrm>
            <a:off x="9945325" y="972410"/>
            <a:ext cx="2005781" cy="640080"/>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5419540"/>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right)">
                                      <p:cBhvr>
                                        <p:cTn id="11" dur="500"/>
                                        <p:tgtEl>
                                          <p:spTgt spid="1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right)">
                                      <p:cBhvr>
                                        <p:cTn id="15" dur="500"/>
                                        <p:tgtEl>
                                          <p:spTgt spid="5"/>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right)">
                                      <p:cBhvr>
                                        <p:cTn id="19" dur="500"/>
                                        <p:tgtEl>
                                          <p:spTgt spid="3"/>
                                        </p:tgtEl>
                                      </p:cBhvr>
                                    </p:animEffect>
                                  </p:childTnLst>
                                </p:cTn>
                              </p:par>
                            </p:childTnLst>
                          </p:cTn>
                        </p:par>
                        <p:par>
                          <p:cTn id="20" fill="hold">
                            <p:stCondLst>
                              <p:cond delay="2000"/>
                            </p:stCondLst>
                            <p:childTnLst>
                              <p:par>
                                <p:cTn id="21" presetID="22" presetClass="entr" presetSubtype="2"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right)">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right)">
                                      <p:cBhvr>
                                        <p:cTn id="2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D5107F96-38EB-633C-640B-911B8FA34F70}"/>
              </a:ext>
            </a:extLst>
          </p:cNvPr>
          <p:cNvSpPr/>
          <p:nvPr/>
        </p:nvSpPr>
        <p:spPr>
          <a:xfrm>
            <a:off x="6230797" y="1343529"/>
            <a:ext cx="2809285" cy="4113118"/>
          </a:xfrm>
          <a:prstGeom prst="roundRect">
            <a:avLst>
              <a:gd name="adj" fmla="val 0"/>
            </a:avLst>
          </a:prstGeom>
          <a:solidFill>
            <a:schemeClr val="bg1">
              <a:lumMod val="95000"/>
            </a:schemeClr>
          </a:solidFill>
          <a:ln>
            <a:no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Low" rtl="1"/>
            <a:endParaRPr lang="en-US" dirty="0">
              <a:solidFill>
                <a:schemeClr val="tx1">
                  <a:lumMod val="85000"/>
                  <a:lumOff val="15000"/>
                </a:schemeClr>
              </a:solidFill>
              <a:latin typeface="Shabnam" panose="020B0603030804020204" pitchFamily="34" charset="-78"/>
              <a:cs typeface="Shabnam" panose="020B0603030804020204" pitchFamily="34" charset="-78"/>
            </a:endParaRPr>
          </a:p>
        </p:txBody>
      </p:sp>
      <p:sp>
        <p:nvSpPr>
          <p:cNvPr id="3" name="Rectangle: Rounded Corners 2">
            <a:extLst>
              <a:ext uri="{FF2B5EF4-FFF2-40B4-BE49-F238E27FC236}">
                <a16:creationId xmlns:a16="http://schemas.microsoft.com/office/drawing/2014/main" id="{C701C49E-863D-8A67-D47E-D0E2E122C3B9}"/>
              </a:ext>
            </a:extLst>
          </p:cNvPr>
          <p:cNvSpPr/>
          <p:nvPr/>
        </p:nvSpPr>
        <p:spPr>
          <a:xfrm>
            <a:off x="817151" y="5022300"/>
            <a:ext cx="5305891" cy="434346"/>
          </a:xfrm>
          <a:prstGeom prst="roundRect">
            <a:avLst>
              <a:gd name="adj" fmla="val 0"/>
            </a:avLst>
          </a:prstGeom>
          <a:solidFill>
            <a:srgbClr val="2571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a:latin typeface="Shabnam" panose="020B0603030804020204" pitchFamily="34" charset="-78"/>
                <a:cs typeface="Shabnam" panose="020B0603030804020204" pitchFamily="34" charset="-78"/>
              </a:rPr>
              <a:t>اتاق جلسه</a:t>
            </a:r>
          </a:p>
        </p:txBody>
      </p:sp>
      <p:sp>
        <p:nvSpPr>
          <p:cNvPr id="4" name="TextBox 3">
            <a:extLst>
              <a:ext uri="{FF2B5EF4-FFF2-40B4-BE49-F238E27FC236}">
                <a16:creationId xmlns:a16="http://schemas.microsoft.com/office/drawing/2014/main" id="{E8F4C784-ACFA-A1C9-D82D-670EF53734DF}"/>
              </a:ext>
            </a:extLst>
          </p:cNvPr>
          <p:cNvSpPr txBox="1"/>
          <p:nvPr/>
        </p:nvSpPr>
        <p:spPr>
          <a:xfrm>
            <a:off x="6392176" y="1362802"/>
            <a:ext cx="2486526" cy="4173450"/>
          </a:xfrm>
          <a:prstGeom prst="rect">
            <a:avLst/>
          </a:prstGeom>
          <a:noFill/>
        </p:spPr>
        <p:txBody>
          <a:bodyPr wrap="square">
            <a:spAutoFit/>
          </a:bodyPr>
          <a:lstStyle/>
          <a:p>
            <a:pPr lvl="0" algn="justLow" rtl="1">
              <a:lnSpc>
                <a:spcPct val="120000"/>
              </a:lnSpc>
            </a:pPr>
            <a:r>
              <a:rPr lang="fa-IR" sz="1700" dirty="0">
                <a:solidFill>
                  <a:srgbClr val="257180"/>
                </a:solidFill>
                <a:latin typeface="Shabnam" panose="020B0603030804020204" pitchFamily="34" charset="-78"/>
                <a:cs typeface="Shabnam" panose="020B0603030804020204" pitchFamily="34" charset="-78"/>
              </a:rPr>
              <a:t>اتاق جلسه نیز فضایی است که در آن مبلمان محدود به میزی بزرگ و صندلی هایی زیاد برای نشستن و یا مبلمان و میزی در میان به همین منظور می باشد . در واقع کاربرد این اتاق همانطور که مشخص است برای جلسه گذاشتن میان کارمندان و مدیران و مشورت و هماهنگی کارها می باشد .</a:t>
            </a:r>
          </a:p>
          <a:p>
            <a:pPr lvl="0" algn="just" rtl="1">
              <a:lnSpc>
                <a:spcPct val="120000"/>
              </a:lnSpc>
            </a:pPr>
            <a:endParaRPr lang="fa-IR" sz="1700" dirty="0">
              <a:solidFill>
                <a:srgbClr val="257180"/>
              </a:solidFill>
              <a:latin typeface="Shabnam" panose="020B0603030804020204" pitchFamily="34" charset="-78"/>
              <a:cs typeface="Shabnam" panose="020B0603030804020204" pitchFamily="34" charset="-78"/>
            </a:endParaRPr>
          </a:p>
        </p:txBody>
      </p:sp>
      <p:sp>
        <p:nvSpPr>
          <p:cNvPr id="5" name="TextBox 4">
            <a:extLst>
              <a:ext uri="{FF2B5EF4-FFF2-40B4-BE49-F238E27FC236}">
                <a16:creationId xmlns:a16="http://schemas.microsoft.com/office/drawing/2014/main" id="{47A68020-4357-6FAC-FC8F-18E2F9D6022E}"/>
              </a:ext>
            </a:extLst>
          </p:cNvPr>
          <p:cNvSpPr txBox="1"/>
          <p:nvPr/>
        </p:nvSpPr>
        <p:spPr>
          <a:xfrm>
            <a:off x="482034" y="273107"/>
            <a:ext cx="8604448" cy="707886"/>
          </a:xfrm>
          <a:prstGeom prst="rect">
            <a:avLst/>
          </a:prstGeom>
          <a:noFill/>
          <a:ln>
            <a:noFill/>
          </a:ln>
        </p:spPr>
        <p:txBody>
          <a:bodyPr wrap="square" rtlCol="0">
            <a:spAutoFit/>
          </a:bodyPr>
          <a:lstStyle/>
          <a:p>
            <a:pPr algn="ctr" rtl="1"/>
            <a:r>
              <a:rPr lang="fa-IR" sz="2000" b="1" dirty="0">
                <a:solidFill>
                  <a:srgbClr val="257180"/>
                </a:solidFill>
                <a:latin typeface="Shabnam" panose="020B0603030804020204" pitchFamily="34" charset="-78"/>
                <a:cs typeface="Shabnam" panose="020B0603030804020204" pitchFamily="34" charset="-78"/>
              </a:rPr>
              <a:t>دکوراسیون اداری-اتاق جلسه</a:t>
            </a:r>
          </a:p>
          <a:p>
            <a:pPr algn="ctr" rtl="1"/>
            <a:endParaRPr lang="en-US" sz="2000" b="1" dirty="0">
              <a:solidFill>
                <a:srgbClr val="257180"/>
              </a:solidFill>
              <a:latin typeface="Shabnam" panose="020B0603030804020204" pitchFamily="34" charset="-78"/>
              <a:cs typeface="Shabnam" panose="020B0603030804020204" pitchFamily="34" charset="-78"/>
            </a:endParaRPr>
          </a:p>
        </p:txBody>
      </p:sp>
      <p:sp>
        <p:nvSpPr>
          <p:cNvPr id="6" name="Rectangle 5">
            <a:extLst>
              <a:ext uri="{FF2B5EF4-FFF2-40B4-BE49-F238E27FC236}">
                <a16:creationId xmlns:a16="http://schemas.microsoft.com/office/drawing/2014/main" id="{6C0DB48E-64E0-39E3-502D-A57BEF7E1A7C}"/>
              </a:ext>
            </a:extLst>
          </p:cNvPr>
          <p:cNvSpPr/>
          <p:nvPr/>
        </p:nvSpPr>
        <p:spPr>
          <a:xfrm>
            <a:off x="817151" y="1330802"/>
            <a:ext cx="5305891" cy="3441224"/>
          </a:xfrm>
          <a:prstGeom prst="rect">
            <a:avLst/>
          </a:prstGeom>
          <a:blipFill>
            <a:blip r:embed="rId2"/>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hlinkClick r:id="" action="ppaction://hlinkshowjump?jump=nextslide"/>
            <a:extLst>
              <a:ext uri="{FF2B5EF4-FFF2-40B4-BE49-F238E27FC236}">
                <a16:creationId xmlns:a16="http://schemas.microsoft.com/office/drawing/2014/main" id="{24F04B40-253C-9B51-F12F-03940FF4DEA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1273508" y="6377392"/>
            <a:ext cx="382012" cy="382012"/>
          </a:xfrm>
          <a:prstGeom prst="rect">
            <a:avLst/>
          </a:prstGeom>
        </p:spPr>
      </p:pic>
      <p:pic>
        <p:nvPicPr>
          <p:cNvPr id="8" name="Picture 7">
            <a:hlinkClick r:id="" action="ppaction://hlinkshowjump?jump=previousslide"/>
            <a:extLst>
              <a:ext uri="{FF2B5EF4-FFF2-40B4-BE49-F238E27FC236}">
                <a16:creationId xmlns:a16="http://schemas.microsoft.com/office/drawing/2014/main" id="{7D30C656-69E6-E473-0B10-B8B22AFA89C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flipH="1">
            <a:off x="10236663" y="6377392"/>
            <a:ext cx="382012" cy="382012"/>
          </a:xfrm>
          <a:prstGeom prst="rect">
            <a:avLst/>
          </a:prstGeom>
        </p:spPr>
      </p:pic>
      <p:pic>
        <p:nvPicPr>
          <p:cNvPr id="10" name="Picture 9">
            <a:hlinkClick r:id="rId4" action="ppaction://hlinksldjump"/>
            <a:extLst>
              <a:ext uri="{FF2B5EF4-FFF2-40B4-BE49-F238E27FC236}">
                <a16:creationId xmlns:a16="http://schemas.microsoft.com/office/drawing/2014/main" id="{DC2BE2F8-C9C9-55A6-F179-16E6DE980DB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99954" y="196177"/>
            <a:ext cx="640080" cy="640080"/>
          </a:xfrm>
          <a:prstGeom prst="rect">
            <a:avLst/>
          </a:prstGeom>
        </p:spPr>
      </p:pic>
      <p:sp>
        <p:nvSpPr>
          <p:cNvPr id="11" name="Rectangle: Rounded Corners 10">
            <a:hlinkClick r:id="rId6" action="ppaction://hlinksldjump"/>
            <a:extLst>
              <a:ext uri="{FF2B5EF4-FFF2-40B4-BE49-F238E27FC236}">
                <a16:creationId xmlns:a16="http://schemas.microsoft.com/office/drawing/2014/main" id="{38098CA7-F0B8-8257-381E-0C758CB0F409}"/>
              </a:ext>
            </a:extLst>
          </p:cNvPr>
          <p:cNvSpPr/>
          <p:nvPr/>
        </p:nvSpPr>
        <p:spPr>
          <a:xfrm>
            <a:off x="9945328" y="1832736"/>
            <a:ext cx="2005781" cy="640080"/>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hlinkClick r:id="rId7" action="ppaction://hlinksldjump"/>
            <a:extLst>
              <a:ext uri="{FF2B5EF4-FFF2-40B4-BE49-F238E27FC236}">
                <a16:creationId xmlns:a16="http://schemas.microsoft.com/office/drawing/2014/main" id="{91375603-2F51-7946-C864-4401E2A8E5DB}"/>
              </a:ext>
            </a:extLst>
          </p:cNvPr>
          <p:cNvSpPr/>
          <p:nvPr/>
        </p:nvSpPr>
        <p:spPr>
          <a:xfrm>
            <a:off x="9950246" y="2693062"/>
            <a:ext cx="2005781" cy="640080"/>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hlinkClick r:id="rId8" action="ppaction://hlinksldjump"/>
            <a:extLst>
              <a:ext uri="{FF2B5EF4-FFF2-40B4-BE49-F238E27FC236}">
                <a16:creationId xmlns:a16="http://schemas.microsoft.com/office/drawing/2014/main" id="{859B6461-7B6C-E257-D17B-AF810AC43980}"/>
              </a:ext>
            </a:extLst>
          </p:cNvPr>
          <p:cNvSpPr/>
          <p:nvPr/>
        </p:nvSpPr>
        <p:spPr>
          <a:xfrm>
            <a:off x="9945327" y="3563216"/>
            <a:ext cx="2005781" cy="640080"/>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hlinkClick r:id="rId9" action="ppaction://hlinksldjump"/>
            <a:extLst>
              <a:ext uri="{FF2B5EF4-FFF2-40B4-BE49-F238E27FC236}">
                <a16:creationId xmlns:a16="http://schemas.microsoft.com/office/drawing/2014/main" id="{A6036F4A-3261-EE90-2E82-BDDA25BD5654}"/>
              </a:ext>
            </a:extLst>
          </p:cNvPr>
          <p:cNvSpPr/>
          <p:nvPr/>
        </p:nvSpPr>
        <p:spPr>
          <a:xfrm>
            <a:off x="9950243" y="4413708"/>
            <a:ext cx="2005781" cy="640080"/>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hlinkClick r:id="rId10" action="ppaction://hlinksldjump"/>
            <a:extLst>
              <a:ext uri="{FF2B5EF4-FFF2-40B4-BE49-F238E27FC236}">
                <a16:creationId xmlns:a16="http://schemas.microsoft.com/office/drawing/2014/main" id="{F56F6B48-F2EC-2150-BC7C-B899C98D84D1}"/>
              </a:ext>
            </a:extLst>
          </p:cNvPr>
          <p:cNvSpPr/>
          <p:nvPr/>
        </p:nvSpPr>
        <p:spPr>
          <a:xfrm>
            <a:off x="9945325" y="5283866"/>
            <a:ext cx="2005781" cy="640080"/>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hlinkClick r:id="rId4" action="ppaction://hlinksldjump"/>
            <a:extLst>
              <a:ext uri="{FF2B5EF4-FFF2-40B4-BE49-F238E27FC236}">
                <a16:creationId xmlns:a16="http://schemas.microsoft.com/office/drawing/2014/main" id="{BA71B36B-B1A5-70F6-1BD9-5AE32827DAB1}"/>
              </a:ext>
            </a:extLst>
          </p:cNvPr>
          <p:cNvSpPr/>
          <p:nvPr/>
        </p:nvSpPr>
        <p:spPr>
          <a:xfrm>
            <a:off x="9945325" y="972410"/>
            <a:ext cx="2005781" cy="640080"/>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27973801"/>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up)">
                                      <p:cBhvr>
                                        <p:cTn id="11" dur="500"/>
                                        <p:tgtEl>
                                          <p:spTgt spid="6"/>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up)">
                                      <p:cBhvr>
                                        <p:cTn id="15" dur="500"/>
                                        <p:tgtEl>
                                          <p:spTgt spid="3"/>
                                        </p:tgtEl>
                                      </p:cBhvr>
                                    </p:animEffect>
                                  </p:childTnLst>
                                </p:cTn>
                              </p:par>
                            </p:childTnLst>
                          </p:cTn>
                        </p:par>
                        <p:par>
                          <p:cTn id="16" fill="hold">
                            <p:stCondLst>
                              <p:cond delay="1500"/>
                            </p:stCondLst>
                            <p:childTnLst>
                              <p:par>
                                <p:cTn id="17" presetID="22" presetClass="entr" presetSubtype="2"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right)">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3">
            <a:extLst>
              <a:ext uri="{FF2B5EF4-FFF2-40B4-BE49-F238E27FC236}">
                <a16:creationId xmlns:a16="http://schemas.microsoft.com/office/drawing/2014/main" id="{E74FA340-B291-9623-3D94-26BCB3570335}"/>
              </a:ext>
            </a:extLst>
          </p:cNvPr>
          <p:cNvSpPr/>
          <p:nvPr/>
        </p:nvSpPr>
        <p:spPr>
          <a:xfrm>
            <a:off x="1051527" y="963188"/>
            <a:ext cx="2207512" cy="2308934"/>
          </a:xfrm>
          <a:prstGeom prst="roundRect">
            <a:avLst>
              <a:gd name="adj" fmla="val 3866"/>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6" name="TextBox 5">
            <a:extLst>
              <a:ext uri="{FF2B5EF4-FFF2-40B4-BE49-F238E27FC236}">
                <a16:creationId xmlns:a16="http://schemas.microsoft.com/office/drawing/2014/main" id="{ADCAB500-523F-BFB3-CF76-D9383E965B7C}"/>
              </a:ext>
            </a:extLst>
          </p:cNvPr>
          <p:cNvSpPr txBox="1"/>
          <p:nvPr/>
        </p:nvSpPr>
        <p:spPr>
          <a:xfrm>
            <a:off x="1254732" y="2875895"/>
            <a:ext cx="1801101" cy="369332"/>
          </a:xfrm>
          <a:prstGeom prst="rect">
            <a:avLst/>
          </a:prstGeom>
          <a:noFill/>
        </p:spPr>
        <p:txBody>
          <a:bodyPr wrap="square" lIns="108000" rIns="108000" rtlCol="0">
            <a:spAutoFit/>
          </a:bodyPr>
          <a:lstStyle/>
          <a:p>
            <a:pPr algn="ctr" rtl="1"/>
            <a:r>
              <a:rPr lang="fa-IR" altLang="ko-KR" b="1" dirty="0">
                <a:solidFill>
                  <a:schemeClr val="tx1">
                    <a:lumMod val="85000"/>
                    <a:lumOff val="15000"/>
                  </a:schemeClr>
                </a:solidFill>
                <a:latin typeface="Shabnam" panose="020B0603030804020204" pitchFamily="34" charset="-78"/>
                <a:cs typeface="Shabnam" panose="020B0603030804020204" pitchFamily="34" charset="-78"/>
              </a:rPr>
              <a:t>دکوراسیون 1</a:t>
            </a:r>
            <a:endParaRPr lang="ko-KR" altLang="en-US" b="1" dirty="0">
              <a:solidFill>
                <a:schemeClr val="tx1">
                  <a:lumMod val="85000"/>
                  <a:lumOff val="15000"/>
                </a:schemeClr>
              </a:solidFill>
              <a:latin typeface="Shabnam" panose="020B0603030804020204" pitchFamily="34" charset="-78"/>
              <a:cs typeface="Shabnam" panose="020B0603030804020204" pitchFamily="34" charset="-78"/>
            </a:endParaRPr>
          </a:p>
        </p:txBody>
      </p:sp>
      <p:sp>
        <p:nvSpPr>
          <p:cNvPr id="18" name="Rounded Rectangle 64">
            <a:extLst>
              <a:ext uri="{FF2B5EF4-FFF2-40B4-BE49-F238E27FC236}">
                <a16:creationId xmlns:a16="http://schemas.microsoft.com/office/drawing/2014/main" id="{94B5C5E0-EB05-6407-7FC1-B1F1A950800E}"/>
              </a:ext>
            </a:extLst>
          </p:cNvPr>
          <p:cNvSpPr/>
          <p:nvPr/>
        </p:nvSpPr>
        <p:spPr>
          <a:xfrm>
            <a:off x="6389559" y="963188"/>
            <a:ext cx="2207512" cy="2308934"/>
          </a:xfrm>
          <a:prstGeom prst="roundRect">
            <a:avLst>
              <a:gd name="adj" fmla="val 3866"/>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16" name="TextBox 15">
            <a:extLst>
              <a:ext uri="{FF2B5EF4-FFF2-40B4-BE49-F238E27FC236}">
                <a16:creationId xmlns:a16="http://schemas.microsoft.com/office/drawing/2014/main" id="{C51A3698-6FDF-28BB-84C5-41AAE885787B}"/>
              </a:ext>
            </a:extLst>
          </p:cNvPr>
          <p:cNvSpPr txBox="1"/>
          <p:nvPr/>
        </p:nvSpPr>
        <p:spPr>
          <a:xfrm>
            <a:off x="6592765" y="2875117"/>
            <a:ext cx="1801101" cy="369332"/>
          </a:xfrm>
          <a:prstGeom prst="rect">
            <a:avLst/>
          </a:prstGeom>
          <a:noFill/>
        </p:spPr>
        <p:txBody>
          <a:bodyPr wrap="square" lIns="108000" rIns="108000" rtlCol="0">
            <a:spAutoFit/>
          </a:bodyPr>
          <a:lstStyle/>
          <a:p>
            <a:pPr algn="ctr" rtl="1"/>
            <a:r>
              <a:rPr lang="fa-IR" altLang="ko-KR" b="1" dirty="0">
                <a:solidFill>
                  <a:schemeClr val="tx1">
                    <a:lumMod val="85000"/>
                    <a:lumOff val="15000"/>
                  </a:schemeClr>
                </a:solidFill>
                <a:latin typeface="Shabnam" panose="020B0603030804020204" pitchFamily="34" charset="-78"/>
                <a:cs typeface="Shabnam" panose="020B0603030804020204" pitchFamily="34" charset="-78"/>
              </a:rPr>
              <a:t>دکوراسیون 3</a:t>
            </a:r>
            <a:endParaRPr lang="ko-KR" altLang="en-US" b="1" dirty="0">
              <a:solidFill>
                <a:schemeClr val="tx1">
                  <a:lumMod val="85000"/>
                  <a:lumOff val="15000"/>
                </a:schemeClr>
              </a:solidFill>
              <a:latin typeface="Shabnam" panose="020B0603030804020204" pitchFamily="34" charset="-78"/>
              <a:cs typeface="Shabnam" panose="020B0603030804020204" pitchFamily="34" charset="-78"/>
            </a:endParaRPr>
          </a:p>
        </p:txBody>
      </p:sp>
      <p:sp>
        <p:nvSpPr>
          <p:cNvPr id="34" name="Rounded Rectangle 55">
            <a:extLst>
              <a:ext uri="{FF2B5EF4-FFF2-40B4-BE49-F238E27FC236}">
                <a16:creationId xmlns:a16="http://schemas.microsoft.com/office/drawing/2014/main" id="{4B302730-41AA-5DE3-5C6E-1F066D53C6F8}"/>
              </a:ext>
            </a:extLst>
          </p:cNvPr>
          <p:cNvSpPr/>
          <p:nvPr/>
        </p:nvSpPr>
        <p:spPr>
          <a:xfrm>
            <a:off x="3720543" y="963188"/>
            <a:ext cx="2207512" cy="2308934"/>
          </a:xfrm>
          <a:prstGeom prst="roundRect">
            <a:avLst>
              <a:gd name="adj" fmla="val 3866"/>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25" name="TextBox 24">
            <a:extLst>
              <a:ext uri="{FF2B5EF4-FFF2-40B4-BE49-F238E27FC236}">
                <a16:creationId xmlns:a16="http://schemas.microsoft.com/office/drawing/2014/main" id="{9F68C734-F91E-C319-8469-0F97AE7FBF3E}"/>
              </a:ext>
            </a:extLst>
          </p:cNvPr>
          <p:cNvSpPr txBox="1"/>
          <p:nvPr/>
        </p:nvSpPr>
        <p:spPr>
          <a:xfrm>
            <a:off x="3923749" y="2836965"/>
            <a:ext cx="1801101" cy="369332"/>
          </a:xfrm>
          <a:prstGeom prst="rect">
            <a:avLst/>
          </a:prstGeom>
          <a:noFill/>
        </p:spPr>
        <p:txBody>
          <a:bodyPr wrap="square" lIns="108000" rIns="108000" rtlCol="0">
            <a:spAutoFit/>
          </a:bodyPr>
          <a:lstStyle/>
          <a:p>
            <a:pPr algn="ctr" rtl="1"/>
            <a:r>
              <a:rPr lang="fa-IR" altLang="ko-KR" b="1" dirty="0">
                <a:solidFill>
                  <a:schemeClr val="tx1">
                    <a:lumMod val="85000"/>
                    <a:lumOff val="15000"/>
                  </a:schemeClr>
                </a:solidFill>
                <a:latin typeface="Shabnam" panose="020B0603030804020204" pitchFamily="34" charset="-78"/>
                <a:cs typeface="Shabnam" panose="020B0603030804020204" pitchFamily="34" charset="-78"/>
              </a:rPr>
              <a:t>دکوراسیون 2</a:t>
            </a:r>
            <a:endParaRPr lang="ko-KR" altLang="en-US" b="1" dirty="0">
              <a:solidFill>
                <a:schemeClr val="tx1">
                  <a:lumMod val="85000"/>
                  <a:lumOff val="15000"/>
                </a:schemeClr>
              </a:solidFill>
              <a:latin typeface="Shabnam" panose="020B0603030804020204" pitchFamily="34" charset="-78"/>
              <a:cs typeface="Shabnam" panose="020B0603030804020204" pitchFamily="34" charset="-78"/>
            </a:endParaRPr>
          </a:p>
        </p:txBody>
      </p:sp>
      <p:sp>
        <p:nvSpPr>
          <p:cNvPr id="49" name="Rounded Rectangle 3">
            <a:extLst>
              <a:ext uri="{FF2B5EF4-FFF2-40B4-BE49-F238E27FC236}">
                <a16:creationId xmlns:a16="http://schemas.microsoft.com/office/drawing/2014/main" id="{BD1C684E-96BF-8BE1-AC56-5715A128743A}"/>
              </a:ext>
            </a:extLst>
          </p:cNvPr>
          <p:cNvSpPr/>
          <p:nvPr/>
        </p:nvSpPr>
        <p:spPr>
          <a:xfrm>
            <a:off x="1069457" y="3554511"/>
            <a:ext cx="2207512" cy="2308934"/>
          </a:xfrm>
          <a:prstGeom prst="roundRect">
            <a:avLst>
              <a:gd name="adj" fmla="val 3866"/>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51" name="TextBox 50">
            <a:extLst>
              <a:ext uri="{FF2B5EF4-FFF2-40B4-BE49-F238E27FC236}">
                <a16:creationId xmlns:a16="http://schemas.microsoft.com/office/drawing/2014/main" id="{DCAB1F66-BB53-9C56-85EC-BE4772B14235}"/>
              </a:ext>
            </a:extLst>
          </p:cNvPr>
          <p:cNvSpPr txBox="1"/>
          <p:nvPr/>
        </p:nvSpPr>
        <p:spPr>
          <a:xfrm>
            <a:off x="1272662" y="5467218"/>
            <a:ext cx="1801101" cy="369332"/>
          </a:xfrm>
          <a:prstGeom prst="rect">
            <a:avLst/>
          </a:prstGeom>
          <a:noFill/>
        </p:spPr>
        <p:txBody>
          <a:bodyPr wrap="square" lIns="108000" rIns="108000" rtlCol="0">
            <a:spAutoFit/>
          </a:bodyPr>
          <a:lstStyle/>
          <a:p>
            <a:pPr algn="ctr" rtl="1"/>
            <a:r>
              <a:rPr lang="fa-IR" altLang="ko-KR" b="1" dirty="0">
                <a:solidFill>
                  <a:schemeClr val="tx1">
                    <a:lumMod val="85000"/>
                    <a:lumOff val="15000"/>
                  </a:schemeClr>
                </a:solidFill>
                <a:latin typeface="Shabnam" panose="020B0603030804020204" pitchFamily="34" charset="-78"/>
                <a:cs typeface="Shabnam" panose="020B0603030804020204" pitchFamily="34" charset="-78"/>
              </a:rPr>
              <a:t>دکوراسیون 4</a:t>
            </a:r>
            <a:endParaRPr lang="ko-KR" altLang="en-US" b="1" dirty="0">
              <a:solidFill>
                <a:schemeClr val="tx1">
                  <a:lumMod val="85000"/>
                  <a:lumOff val="15000"/>
                </a:schemeClr>
              </a:solidFill>
              <a:latin typeface="Shabnam" panose="020B0603030804020204" pitchFamily="34" charset="-78"/>
              <a:cs typeface="Shabnam" panose="020B0603030804020204" pitchFamily="34" charset="-78"/>
            </a:endParaRPr>
          </a:p>
        </p:txBody>
      </p:sp>
      <p:sp>
        <p:nvSpPr>
          <p:cNvPr id="53" name="Rounded Rectangle 64">
            <a:extLst>
              <a:ext uri="{FF2B5EF4-FFF2-40B4-BE49-F238E27FC236}">
                <a16:creationId xmlns:a16="http://schemas.microsoft.com/office/drawing/2014/main" id="{CAAEA4F9-D021-8FD6-B1CF-56940BE96FD1}"/>
              </a:ext>
            </a:extLst>
          </p:cNvPr>
          <p:cNvSpPr/>
          <p:nvPr/>
        </p:nvSpPr>
        <p:spPr>
          <a:xfrm>
            <a:off x="6407489" y="3554511"/>
            <a:ext cx="2207512" cy="2308934"/>
          </a:xfrm>
          <a:prstGeom prst="roundRect">
            <a:avLst>
              <a:gd name="adj" fmla="val 3866"/>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55" name="TextBox 54">
            <a:extLst>
              <a:ext uri="{FF2B5EF4-FFF2-40B4-BE49-F238E27FC236}">
                <a16:creationId xmlns:a16="http://schemas.microsoft.com/office/drawing/2014/main" id="{7883FD69-6A2C-D3DB-417B-317D66D7B433}"/>
              </a:ext>
            </a:extLst>
          </p:cNvPr>
          <p:cNvSpPr txBox="1"/>
          <p:nvPr/>
        </p:nvSpPr>
        <p:spPr>
          <a:xfrm>
            <a:off x="6610695" y="5466440"/>
            <a:ext cx="1801101" cy="369332"/>
          </a:xfrm>
          <a:prstGeom prst="rect">
            <a:avLst/>
          </a:prstGeom>
          <a:noFill/>
        </p:spPr>
        <p:txBody>
          <a:bodyPr wrap="square" lIns="108000" rIns="108000" rtlCol="0">
            <a:spAutoFit/>
          </a:bodyPr>
          <a:lstStyle/>
          <a:p>
            <a:pPr algn="ctr" rtl="1"/>
            <a:r>
              <a:rPr lang="fa-IR" altLang="ko-KR" b="1" dirty="0">
                <a:solidFill>
                  <a:schemeClr val="tx1">
                    <a:lumMod val="85000"/>
                    <a:lumOff val="15000"/>
                  </a:schemeClr>
                </a:solidFill>
                <a:latin typeface="Shabnam" panose="020B0603030804020204" pitchFamily="34" charset="-78"/>
                <a:cs typeface="Shabnam" panose="020B0603030804020204" pitchFamily="34" charset="-78"/>
              </a:rPr>
              <a:t>دکوراسیون 6</a:t>
            </a:r>
            <a:endParaRPr lang="ko-KR" altLang="en-US" b="1" dirty="0">
              <a:solidFill>
                <a:schemeClr val="tx1">
                  <a:lumMod val="85000"/>
                  <a:lumOff val="15000"/>
                </a:schemeClr>
              </a:solidFill>
              <a:latin typeface="Shabnam" panose="020B0603030804020204" pitchFamily="34" charset="-78"/>
              <a:cs typeface="Shabnam" panose="020B0603030804020204" pitchFamily="34" charset="-78"/>
            </a:endParaRPr>
          </a:p>
        </p:txBody>
      </p:sp>
      <p:sp>
        <p:nvSpPr>
          <p:cNvPr id="57" name="Rounded Rectangle 55">
            <a:extLst>
              <a:ext uri="{FF2B5EF4-FFF2-40B4-BE49-F238E27FC236}">
                <a16:creationId xmlns:a16="http://schemas.microsoft.com/office/drawing/2014/main" id="{2F22F212-8B24-EE13-C9E0-B52206291C2B}"/>
              </a:ext>
            </a:extLst>
          </p:cNvPr>
          <p:cNvSpPr/>
          <p:nvPr/>
        </p:nvSpPr>
        <p:spPr>
          <a:xfrm>
            <a:off x="3738473" y="3554511"/>
            <a:ext cx="2207512" cy="2308934"/>
          </a:xfrm>
          <a:prstGeom prst="roundRect">
            <a:avLst>
              <a:gd name="adj" fmla="val 3866"/>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59" name="TextBox 58">
            <a:extLst>
              <a:ext uri="{FF2B5EF4-FFF2-40B4-BE49-F238E27FC236}">
                <a16:creationId xmlns:a16="http://schemas.microsoft.com/office/drawing/2014/main" id="{4E756A8D-46A1-7A6F-AF02-798F9C25845C}"/>
              </a:ext>
            </a:extLst>
          </p:cNvPr>
          <p:cNvSpPr txBox="1"/>
          <p:nvPr/>
        </p:nvSpPr>
        <p:spPr>
          <a:xfrm>
            <a:off x="3941679" y="5428288"/>
            <a:ext cx="1801101" cy="369332"/>
          </a:xfrm>
          <a:prstGeom prst="rect">
            <a:avLst/>
          </a:prstGeom>
          <a:noFill/>
        </p:spPr>
        <p:txBody>
          <a:bodyPr wrap="square" lIns="108000" rIns="108000" rtlCol="0">
            <a:spAutoFit/>
          </a:bodyPr>
          <a:lstStyle/>
          <a:p>
            <a:pPr algn="ctr" rtl="1"/>
            <a:r>
              <a:rPr lang="fa-IR" altLang="ko-KR" b="1" dirty="0">
                <a:solidFill>
                  <a:schemeClr val="tx1">
                    <a:lumMod val="85000"/>
                    <a:lumOff val="15000"/>
                  </a:schemeClr>
                </a:solidFill>
                <a:latin typeface="Shabnam" panose="020B0603030804020204" pitchFamily="34" charset="-78"/>
                <a:cs typeface="Shabnam" panose="020B0603030804020204" pitchFamily="34" charset="-78"/>
              </a:rPr>
              <a:t>دکوراسیون 5</a:t>
            </a:r>
            <a:endParaRPr lang="ko-KR" altLang="en-US" b="1" dirty="0">
              <a:solidFill>
                <a:schemeClr val="tx1">
                  <a:lumMod val="85000"/>
                  <a:lumOff val="15000"/>
                </a:schemeClr>
              </a:solidFill>
              <a:latin typeface="Shabnam" panose="020B0603030804020204" pitchFamily="34" charset="-78"/>
              <a:cs typeface="Shabnam" panose="020B0603030804020204" pitchFamily="34" charset="-78"/>
            </a:endParaRPr>
          </a:p>
        </p:txBody>
      </p:sp>
      <p:pic>
        <p:nvPicPr>
          <p:cNvPr id="61" name="Picture 60">
            <a:extLst>
              <a:ext uri="{FF2B5EF4-FFF2-40B4-BE49-F238E27FC236}">
                <a16:creationId xmlns:a16="http://schemas.microsoft.com/office/drawing/2014/main" id="{47A6947B-672A-FBD8-7BA6-F78B650FA143}"/>
              </a:ext>
            </a:extLst>
          </p:cNvPr>
          <p:cNvPicPr>
            <a:picLocks noChangeAspect="1"/>
          </p:cNvPicPr>
          <p:nvPr/>
        </p:nvPicPr>
        <p:blipFill rotWithShape="1">
          <a:blip r:embed="rId2">
            <a:extLst>
              <a:ext uri="{28A0092B-C50C-407E-A947-70E740481C1C}">
                <a14:useLocalDpi xmlns:a14="http://schemas.microsoft.com/office/drawing/2010/main" val="0"/>
              </a:ext>
            </a:extLst>
          </a:blip>
          <a:srcRect l="16940"/>
          <a:stretch/>
        </p:blipFill>
        <p:spPr>
          <a:xfrm>
            <a:off x="1213415" y="1133655"/>
            <a:ext cx="1883734" cy="1526650"/>
          </a:xfrm>
          <a:prstGeom prst="rect">
            <a:avLst/>
          </a:prstGeom>
        </p:spPr>
      </p:pic>
      <p:pic>
        <p:nvPicPr>
          <p:cNvPr id="63" name="Picture 62">
            <a:extLst>
              <a:ext uri="{FF2B5EF4-FFF2-40B4-BE49-F238E27FC236}">
                <a16:creationId xmlns:a16="http://schemas.microsoft.com/office/drawing/2014/main" id="{E418FCD3-16CE-39E3-7DD5-55410E1832F4}"/>
              </a:ext>
            </a:extLst>
          </p:cNvPr>
          <p:cNvPicPr>
            <a:picLocks noChangeAspect="1"/>
          </p:cNvPicPr>
          <p:nvPr/>
        </p:nvPicPr>
        <p:blipFill rotWithShape="1">
          <a:blip r:embed="rId3">
            <a:extLst>
              <a:ext uri="{28A0092B-C50C-407E-A947-70E740481C1C}">
                <a14:useLocalDpi xmlns:a14="http://schemas.microsoft.com/office/drawing/2010/main" val="0"/>
              </a:ext>
            </a:extLst>
          </a:blip>
          <a:srcRect t="12856" b="8583"/>
          <a:stretch/>
        </p:blipFill>
        <p:spPr>
          <a:xfrm>
            <a:off x="3879964" y="1085815"/>
            <a:ext cx="1912511" cy="1592223"/>
          </a:xfrm>
          <a:prstGeom prst="rect">
            <a:avLst/>
          </a:prstGeom>
        </p:spPr>
      </p:pic>
      <p:pic>
        <p:nvPicPr>
          <p:cNvPr id="65" name="Picture 64">
            <a:extLst>
              <a:ext uri="{FF2B5EF4-FFF2-40B4-BE49-F238E27FC236}">
                <a16:creationId xmlns:a16="http://schemas.microsoft.com/office/drawing/2014/main" id="{5D6AB251-D450-E941-50EF-EE5CAAAB4078}"/>
              </a:ext>
            </a:extLst>
          </p:cNvPr>
          <p:cNvPicPr>
            <a:picLocks noChangeAspect="1"/>
          </p:cNvPicPr>
          <p:nvPr/>
        </p:nvPicPr>
        <p:blipFill rotWithShape="1">
          <a:blip r:embed="rId4">
            <a:extLst>
              <a:ext uri="{28A0092B-C50C-407E-A947-70E740481C1C}">
                <a14:useLocalDpi xmlns:a14="http://schemas.microsoft.com/office/drawing/2010/main" val="0"/>
              </a:ext>
            </a:extLst>
          </a:blip>
          <a:srcRect l="-1460" t="39264" r="1460" b="6"/>
          <a:stretch/>
        </p:blipFill>
        <p:spPr>
          <a:xfrm>
            <a:off x="6540000" y="1124686"/>
            <a:ext cx="1891674" cy="1535619"/>
          </a:xfrm>
          <a:prstGeom prst="rect">
            <a:avLst/>
          </a:prstGeom>
        </p:spPr>
      </p:pic>
      <p:pic>
        <p:nvPicPr>
          <p:cNvPr id="66" name="Picture 65">
            <a:extLst>
              <a:ext uri="{FF2B5EF4-FFF2-40B4-BE49-F238E27FC236}">
                <a16:creationId xmlns:a16="http://schemas.microsoft.com/office/drawing/2014/main" id="{FAC9C535-7352-D057-F5CE-9EE2C9835374}"/>
              </a:ext>
            </a:extLst>
          </p:cNvPr>
          <p:cNvPicPr>
            <a:picLocks noChangeAspect="1"/>
          </p:cNvPicPr>
          <p:nvPr/>
        </p:nvPicPr>
        <p:blipFill>
          <a:blip r:embed="rId5">
            <a:extLst>
              <a:ext uri="{28A0092B-C50C-407E-A947-70E740481C1C}">
                <a14:useLocalDpi xmlns:a14="http://schemas.microsoft.com/office/drawing/2010/main" val="0"/>
              </a:ext>
            </a:extLst>
          </a:blip>
          <a:srcRect t="17582" b="17582"/>
          <a:stretch/>
        </p:blipFill>
        <p:spPr>
          <a:xfrm>
            <a:off x="1231345" y="3726913"/>
            <a:ext cx="1883734" cy="1526650"/>
          </a:xfrm>
          <a:prstGeom prst="rect">
            <a:avLst/>
          </a:prstGeom>
        </p:spPr>
      </p:pic>
      <p:pic>
        <p:nvPicPr>
          <p:cNvPr id="67" name="Picture 66">
            <a:extLst>
              <a:ext uri="{FF2B5EF4-FFF2-40B4-BE49-F238E27FC236}">
                <a16:creationId xmlns:a16="http://schemas.microsoft.com/office/drawing/2014/main" id="{E7655A2D-C984-6F03-56DB-B42C6CA6CE1C}"/>
              </a:ext>
            </a:extLst>
          </p:cNvPr>
          <p:cNvPicPr>
            <a:picLocks noChangeAspect="1"/>
          </p:cNvPicPr>
          <p:nvPr/>
        </p:nvPicPr>
        <p:blipFill>
          <a:blip r:embed="rId6">
            <a:extLst>
              <a:ext uri="{28A0092B-C50C-407E-A947-70E740481C1C}">
                <a14:useLocalDpi xmlns:a14="http://schemas.microsoft.com/office/drawing/2010/main" val="0"/>
              </a:ext>
            </a:extLst>
          </a:blip>
          <a:srcRect t="17582" b="17582"/>
          <a:stretch/>
        </p:blipFill>
        <p:spPr>
          <a:xfrm>
            <a:off x="3890286" y="3760444"/>
            <a:ext cx="1883734" cy="1526650"/>
          </a:xfrm>
          <a:prstGeom prst="rect">
            <a:avLst/>
          </a:prstGeom>
        </p:spPr>
      </p:pic>
      <p:pic>
        <p:nvPicPr>
          <p:cNvPr id="68" name="Picture 67">
            <a:extLst>
              <a:ext uri="{FF2B5EF4-FFF2-40B4-BE49-F238E27FC236}">
                <a16:creationId xmlns:a16="http://schemas.microsoft.com/office/drawing/2014/main" id="{6377E375-C8A1-367F-B9AD-D553CB4FABCC}"/>
              </a:ext>
            </a:extLst>
          </p:cNvPr>
          <p:cNvPicPr>
            <a:picLocks noChangeAspect="1"/>
          </p:cNvPicPr>
          <p:nvPr/>
        </p:nvPicPr>
        <p:blipFill>
          <a:blip r:embed="rId7">
            <a:extLst>
              <a:ext uri="{28A0092B-C50C-407E-A947-70E740481C1C}">
                <a14:useLocalDpi xmlns:a14="http://schemas.microsoft.com/office/drawing/2010/main" val="0"/>
              </a:ext>
            </a:extLst>
          </a:blip>
          <a:srcRect l="8909" r="8909"/>
          <a:stretch/>
        </p:blipFill>
        <p:spPr>
          <a:xfrm>
            <a:off x="6592765" y="3760444"/>
            <a:ext cx="1883734" cy="1526650"/>
          </a:xfrm>
          <a:prstGeom prst="rect">
            <a:avLst/>
          </a:prstGeom>
        </p:spPr>
      </p:pic>
      <p:sp>
        <p:nvSpPr>
          <p:cNvPr id="69" name="TextBox 68">
            <a:extLst>
              <a:ext uri="{FF2B5EF4-FFF2-40B4-BE49-F238E27FC236}">
                <a16:creationId xmlns:a16="http://schemas.microsoft.com/office/drawing/2014/main" id="{9540BAE3-E1BF-74C3-48B5-018F42963AE2}"/>
              </a:ext>
            </a:extLst>
          </p:cNvPr>
          <p:cNvSpPr txBox="1"/>
          <p:nvPr/>
        </p:nvSpPr>
        <p:spPr>
          <a:xfrm>
            <a:off x="482034" y="264142"/>
            <a:ext cx="8604448" cy="707886"/>
          </a:xfrm>
          <a:prstGeom prst="rect">
            <a:avLst/>
          </a:prstGeom>
          <a:noFill/>
          <a:ln>
            <a:noFill/>
          </a:ln>
        </p:spPr>
        <p:txBody>
          <a:bodyPr wrap="square" rtlCol="0">
            <a:spAutoFit/>
          </a:bodyPr>
          <a:lstStyle/>
          <a:p>
            <a:pPr algn="ctr" rtl="1"/>
            <a:r>
              <a:rPr lang="fa-IR" sz="2000" b="1" dirty="0">
                <a:solidFill>
                  <a:srgbClr val="257180"/>
                </a:solidFill>
                <a:latin typeface="Shabnam" panose="020B0603030804020204" pitchFamily="34" charset="-78"/>
                <a:cs typeface="Shabnam" panose="020B0603030804020204" pitchFamily="34" charset="-78"/>
              </a:rPr>
              <a:t>دکوراسیون خانه</a:t>
            </a:r>
          </a:p>
          <a:p>
            <a:pPr algn="ctr" rtl="1"/>
            <a:endParaRPr lang="en-US" sz="2000" b="1" dirty="0">
              <a:solidFill>
                <a:srgbClr val="257180"/>
              </a:solidFill>
              <a:latin typeface="Shabnam" panose="020B0603030804020204" pitchFamily="34" charset="-78"/>
              <a:cs typeface="Shabnam" panose="020B0603030804020204" pitchFamily="34" charset="-78"/>
            </a:endParaRPr>
          </a:p>
        </p:txBody>
      </p:sp>
      <p:pic>
        <p:nvPicPr>
          <p:cNvPr id="2" name="Picture 1">
            <a:hlinkClick r:id="rId8" action="ppaction://hlinksldjump"/>
            <a:extLst>
              <a:ext uri="{FF2B5EF4-FFF2-40B4-BE49-F238E27FC236}">
                <a16:creationId xmlns:a16="http://schemas.microsoft.com/office/drawing/2014/main" id="{7302A0F0-5633-BCF3-3504-56155C3ED018}"/>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11273508" y="6377392"/>
            <a:ext cx="382012" cy="382012"/>
          </a:xfrm>
          <a:prstGeom prst="rect">
            <a:avLst/>
          </a:prstGeom>
        </p:spPr>
      </p:pic>
      <p:pic>
        <p:nvPicPr>
          <p:cNvPr id="3" name="Picture 2">
            <a:hlinkClick r:id="rId10" action="ppaction://hlinksldjump"/>
            <a:extLst>
              <a:ext uri="{FF2B5EF4-FFF2-40B4-BE49-F238E27FC236}">
                <a16:creationId xmlns:a16="http://schemas.microsoft.com/office/drawing/2014/main" id="{84B14000-F342-4B78-DCA5-14E0F8154E14}"/>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flipH="1">
            <a:off x="10236663" y="6377392"/>
            <a:ext cx="382012" cy="382012"/>
          </a:xfrm>
          <a:prstGeom prst="rect">
            <a:avLst/>
          </a:prstGeom>
        </p:spPr>
      </p:pic>
      <p:pic>
        <p:nvPicPr>
          <p:cNvPr id="5" name="Picture 4">
            <a:hlinkClick r:id="rId11" action="ppaction://hlinksldjump"/>
            <a:extLst>
              <a:ext uri="{FF2B5EF4-FFF2-40B4-BE49-F238E27FC236}">
                <a16:creationId xmlns:a16="http://schemas.microsoft.com/office/drawing/2014/main" id="{BE75EA65-9918-A950-41E3-9E5F212D74F1}"/>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599954" y="196177"/>
            <a:ext cx="640080" cy="640080"/>
          </a:xfrm>
          <a:prstGeom prst="rect">
            <a:avLst/>
          </a:prstGeom>
        </p:spPr>
      </p:pic>
      <mc:AlternateContent xmlns:mc="http://schemas.openxmlformats.org/markup-compatibility/2006" xmlns:pslz="http://schemas.microsoft.com/office/powerpoint/2016/slidezoom">
        <mc:Choice Requires="pslz">
          <p:graphicFrame>
            <p:nvGraphicFramePr>
              <p:cNvPr id="8" name="Slide Zoom 7">
                <a:extLst>
                  <a:ext uri="{FF2B5EF4-FFF2-40B4-BE49-F238E27FC236}">
                    <a16:creationId xmlns:a16="http://schemas.microsoft.com/office/drawing/2014/main" id="{1164ECB0-CAEF-A7ED-056C-D13DCCAA0AC4}"/>
                  </a:ext>
                </a:extLst>
              </p:cNvPr>
              <p:cNvGraphicFramePr>
                <a:graphicFrameLocks noChangeAspect="1"/>
              </p:cNvGraphicFramePr>
              <p:nvPr>
                <p:extLst>
                  <p:ext uri="{D42A27DB-BD31-4B8C-83A1-F6EECF244321}">
                    <p14:modId xmlns:p14="http://schemas.microsoft.com/office/powerpoint/2010/main" val="265416309"/>
                  </p:ext>
                </p:extLst>
              </p:nvPr>
            </p:nvGraphicFramePr>
            <p:xfrm>
              <a:off x="1213414" y="1133656"/>
              <a:ext cx="1860349" cy="1526650"/>
            </p:xfrm>
            <a:graphic>
              <a:graphicData uri="http://schemas.microsoft.com/office/powerpoint/2016/slidezoom">
                <pslz:sldZm>
                  <pslz:sldZmObj sldId="279" cId="1746884720">
                    <pslz:zmPr id="{2F501584-E4C7-424B-BD10-D7D198C8320F}" imageType="cover" transitionDur="1000" showBg="0">
                      <p166:blipFill xmlns:p166="http://schemas.microsoft.com/office/powerpoint/2016/6/main">
                        <a:blip r:embed="rId13">
                          <a:extLst>
                            <a:ext uri="{28A0092B-C50C-407E-A947-70E740481C1C}">
                              <a14:useLocalDpi xmlns:a14="http://schemas.microsoft.com/office/drawing/2010/main" val="0"/>
                            </a:ext>
                          </a:extLst>
                        </a:blip>
                        <a:stretch>
                          <a:fillRect/>
                        </a:stretch>
                      </p166:blipFill>
                      <p166:spPr xmlns:p166="http://schemas.microsoft.com/office/powerpoint/2016/6/main">
                        <a:xfrm>
                          <a:off x="0" y="0"/>
                          <a:ext cx="1860349" cy="1526650"/>
                        </a:xfrm>
                        <a:prstGeom prst="rect">
                          <a:avLst/>
                        </a:prstGeom>
                        <a:ln>
                          <a:noFill/>
                        </a:ln>
                      </p166:spPr>
                    </pslz:zmPr>
                  </pslz:sldZmObj>
                </pslz:sldZm>
              </a:graphicData>
            </a:graphic>
          </p:graphicFrame>
        </mc:Choice>
        <mc:Fallback xmlns="">
          <p:pic>
            <p:nvPicPr>
              <p:cNvPr id="8" name="Slide Zoom 7">
                <a:hlinkClick r:id="rId14" action="ppaction://hlinksldjump"/>
                <a:extLst>
                  <a:ext uri="{FF2B5EF4-FFF2-40B4-BE49-F238E27FC236}">
                    <a16:creationId xmlns:a16="http://schemas.microsoft.com/office/drawing/2014/main" id="{1164ECB0-CAEF-A7ED-056C-D13DCCAA0AC4}"/>
                  </a:ext>
                </a:extLst>
              </p:cNvPr>
              <p:cNvPicPr>
                <a:picLocks noGrp="1" noRot="1" noChangeAspect="1" noMove="1" noResize="1" noEditPoints="1" noAdjustHandles="1" noChangeArrowheads="1" noChangeShapeType="1"/>
              </p:cNvPicPr>
              <p:nvPr/>
            </p:nvPicPr>
            <p:blipFill>
              <a:blip r:embed="rId15">
                <a:extLst>
                  <a:ext uri="{28A0092B-C50C-407E-A947-70E740481C1C}">
                    <a14:useLocalDpi xmlns:a14="http://schemas.microsoft.com/office/drawing/2010/main" val="0"/>
                  </a:ext>
                </a:extLst>
              </a:blip>
              <a:stretch>
                <a:fillRect/>
              </a:stretch>
            </p:blipFill>
            <p:spPr>
              <a:xfrm>
                <a:off x="1213414" y="1133656"/>
                <a:ext cx="1860349" cy="1526650"/>
              </a:xfrm>
              <a:prstGeom prst="rect">
                <a:avLst/>
              </a:prstGeom>
              <a:ln>
                <a:noFill/>
              </a:ln>
            </p:spPr>
          </p:pic>
        </mc:Fallback>
      </mc:AlternateContent>
      <mc:AlternateContent xmlns:mc="http://schemas.openxmlformats.org/markup-compatibility/2006" xmlns:pslz="http://schemas.microsoft.com/office/powerpoint/2016/slidezoom">
        <mc:Choice Requires="pslz">
          <p:graphicFrame>
            <p:nvGraphicFramePr>
              <p:cNvPr id="13" name="Slide Zoom 12">
                <a:extLst>
                  <a:ext uri="{FF2B5EF4-FFF2-40B4-BE49-F238E27FC236}">
                    <a16:creationId xmlns:a16="http://schemas.microsoft.com/office/drawing/2014/main" id="{4C6B61D7-C7F0-691D-C54D-F19CC00769A3}"/>
                  </a:ext>
                </a:extLst>
              </p:cNvPr>
              <p:cNvGraphicFramePr>
                <a:graphicFrameLocks noChangeAspect="1"/>
              </p:cNvGraphicFramePr>
              <p:nvPr>
                <p:extLst>
                  <p:ext uri="{D42A27DB-BD31-4B8C-83A1-F6EECF244321}">
                    <p14:modId xmlns:p14="http://schemas.microsoft.com/office/powerpoint/2010/main" val="2292986509"/>
                  </p:ext>
                </p:extLst>
              </p:nvPr>
            </p:nvGraphicFramePr>
            <p:xfrm>
              <a:off x="3879964" y="1085815"/>
              <a:ext cx="1919841" cy="1592223"/>
            </p:xfrm>
            <a:graphic>
              <a:graphicData uri="http://schemas.microsoft.com/office/powerpoint/2016/slidezoom">
                <pslz:sldZm>
                  <pslz:sldZmObj sldId="280" cId="1184177171">
                    <pslz:zmPr id="{AAFBAB43-6819-42CC-95E1-933B789105D2}" imageType="cover" transitionDur="1000" showBg="0">
                      <p166:blipFill xmlns:p166="http://schemas.microsoft.com/office/powerpoint/2016/6/main">
                        <a:blip r:embed="rId16">
                          <a:extLst>
                            <a:ext uri="{28A0092B-C50C-407E-A947-70E740481C1C}">
                              <a14:useLocalDpi xmlns:a14="http://schemas.microsoft.com/office/drawing/2010/main" val="0"/>
                            </a:ext>
                          </a:extLst>
                        </a:blip>
                        <a:stretch>
                          <a:fillRect/>
                        </a:stretch>
                      </p166:blipFill>
                      <p166:spPr xmlns:p166="http://schemas.microsoft.com/office/powerpoint/2016/6/main">
                        <a:xfrm>
                          <a:off x="0" y="0"/>
                          <a:ext cx="1919841" cy="1592223"/>
                        </a:xfrm>
                        <a:prstGeom prst="rect">
                          <a:avLst/>
                        </a:prstGeom>
                        <a:ln>
                          <a:noFill/>
                        </a:ln>
                      </p166:spPr>
                    </pslz:zmPr>
                  </pslz:sldZmObj>
                </pslz:sldZm>
              </a:graphicData>
            </a:graphic>
          </p:graphicFrame>
        </mc:Choice>
        <mc:Fallback xmlns="">
          <p:pic>
            <p:nvPicPr>
              <p:cNvPr id="13" name="Slide Zoom 12">
                <a:hlinkClick r:id="rId17" action="ppaction://hlinksldjump"/>
                <a:extLst>
                  <a:ext uri="{FF2B5EF4-FFF2-40B4-BE49-F238E27FC236}">
                    <a16:creationId xmlns:a16="http://schemas.microsoft.com/office/drawing/2014/main" id="{4C6B61D7-C7F0-691D-C54D-F19CC00769A3}"/>
                  </a:ext>
                </a:extLst>
              </p:cNvPr>
              <p:cNvPicPr>
                <a:picLocks noGrp="1" noRot="1" noChangeAspect="1" noMove="1" noResize="1" noEditPoints="1" noAdjustHandles="1" noChangeArrowheads="1" noChangeShapeType="1"/>
              </p:cNvPicPr>
              <p:nvPr/>
            </p:nvPicPr>
            <p:blipFill>
              <a:blip r:embed="rId18">
                <a:extLst>
                  <a:ext uri="{28A0092B-C50C-407E-A947-70E740481C1C}">
                    <a14:useLocalDpi xmlns:a14="http://schemas.microsoft.com/office/drawing/2010/main" val="0"/>
                  </a:ext>
                </a:extLst>
              </a:blip>
              <a:stretch>
                <a:fillRect/>
              </a:stretch>
            </p:blipFill>
            <p:spPr>
              <a:xfrm>
                <a:off x="3879964" y="1085815"/>
                <a:ext cx="1919841" cy="1592223"/>
              </a:xfrm>
              <a:prstGeom prst="rect">
                <a:avLst/>
              </a:prstGeom>
              <a:ln>
                <a:noFill/>
              </a:ln>
            </p:spPr>
          </p:pic>
        </mc:Fallback>
      </mc:AlternateContent>
      <mc:AlternateContent xmlns:mc="http://schemas.openxmlformats.org/markup-compatibility/2006" xmlns:pslz="http://schemas.microsoft.com/office/powerpoint/2016/slidezoom">
        <mc:Choice Requires="pslz">
          <p:graphicFrame>
            <p:nvGraphicFramePr>
              <p:cNvPr id="17" name="Slide Zoom 16">
                <a:extLst>
                  <a:ext uri="{FF2B5EF4-FFF2-40B4-BE49-F238E27FC236}">
                    <a16:creationId xmlns:a16="http://schemas.microsoft.com/office/drawing/2014/main" id="{A944E196-E7D5-36B8-70C0-D8BD22AE912B}"/>
                  </a:ext>
                </a:extLst>
              </p:cNvPr>
              <p:cNvGraphicFramePr>
                <a:graphicFrameLocks noChangeAspect="1"/>
              </p:cNvGraphicFramePr>
              <p:nvPr>
                <p:extLst>
                  <p:ext uri="{D42A27DB-BD31-4B8C-83A1-F6EECF244321}">
                    <p14:modId xmlns:p14="http://schemas.microsoft.com/office/powerpoint/2010/main" val="2674825442"/>
                  </p:ext>
                </p:extLst>
              </p:nvPr>
            </p:nvGraphicFramePr>
            <p:xfrm>
              <a:off x="6592765" y="1149436"/>
              <a:ext cx="1819030" cy="1510869"/>
            </p:xfrm>
            <a:graphic>
              <a:graphicData uri="http://schemas.microsoft.com/office/powerpoint/2016/slidezoom">
                <pslz:sldZm>
                  <pslz:sldZmObj sldId="281" cId="1362674480">
                    <pslz:zmPr id="{D5007FBC-44AC-441F-A009-65985299BC91}" imageType="cover" transitionDur="1000" showBg="0">
                      <p166:blipFill xmlns:p166="http://schemas.microsoft.com/office/powerpoint/2016/6/main">
                        <a:blip r:embed="rId15">
                          <a:extLst>
                            <a:ext uri="{28A0092B-C50C-407E-A947-70E740481C1C}">
                              <a14:useLocalDpi xmlns:a14="http://schemas.microsoft.com/office/drawing/2010/main" val="0"/>
                            </a:ext>
                          </a:extLst>
                        </a:blip>
                        <a:stretch>
                          <a:fillRect/>
                        </a:stretch>
                      </p166:blipFill>
                      <p166:spPr xmlns:p166="http://schemas.microsoft.com/office/powerpoint/2016/6/main">
                        <a:xfrm>
                          <a:off x="0" y="0"/>
                          <a:ext cx="1819030" cy="1510869"/>
                        </a:xfrm>
                        <a:prstGeom prst="rect">
                          <a:avLst/>
                        </a:prstGeom>
                        <a:ln>
                          <a:noFill/>
                        </a:ln>
                      </p166:spPr>
                    </pslz:zmPr>
                  </pslz:sldZmObj>
                </pslz:sldZm>
              </a:graphicData>
            </a:graphic>
          </p:graphicFrame>
        </mc:Choice>
        <mc:Fallback xmlns="">
          <p:pic>
            <p:nvPicPr>
              <p:cNvPr id="17" name="Slide Zoom 16">
                <a:hlinkClick r:id="rId19" action="ppaction://hlinksldjump"/>
                <a:extLst>
                  <a:ext uri="{FF2B5EF4-FFF2-40B4-BE49-F238E27FC236}">
                    <a16:creationId xmlns:a16="http://schemas.microsoft.com/office/drawing/2014/main" id="{A944E196-E7D5-36B8-70C0-D8BD22AE912B}"/>
                  </a:ext>
                </a:extLst>
              </p:cNvPr>
              <p:cNvPicPr>
                <a:picLocks noGrp="1" noRot="1" noChangeAspect="1" noMove="1" noResize="1" noEditPoints="1" noAdjustHandles="1" noChangeArrowheads="1" noChangeShapeType="1"/>
              </p:cNvPicPr>
              <p:nvPr/>
            </p:nvPicPr>
            <p:blipFill>
              <a:blip r:embed="rId20">
                <a:extLst>
                  <a:ext uri="{28A0092B-C50C-407E-A947-70E740481C1C}">
                    <a14:useLocalDpi xmlns:a14="http://schemas.microsoft.com/office/drawing/2010/main" val="0"/>
                  </a:ext>
                </a:extLst>
              </a:blip>
              <a:stretch>
                <a:fillRect/>
              </a:stretch>
            </p:blipFill>
            <p:spPr>
              <a:xfrm>
                <a:off x="6592765" y="1149436"/>
                <a:ext cx="1819030" cy="1510869"/>
              </a:xfrm>
              <a:prstGeom prst="rect">
                <a:avLst/>
              </a:prstGeom>
              <a:ln>
                <a:noFill/>
              </a:ln>
            </p:spPr>
          </p:pic>
        </mc:Fallback>
      </mc:AlternateContent>
      <mc:AlternateContent xmlns:mc="http://schemas.openxmlformats.org/markup-compatibility/2006" xmlns:pslz="http://schemas.microsoft.com/office/powerpoint/2016/slidezoom">
        <mc:Choice Requires="pslz">
          <p:graphicFrame>
            <p:nvGraphicFramePr>
              <p:cNvPr id="21" name="Slide Zoom 20">
                <a:extLst>
                  <a:ext uri="{FF2B5EF4-FFF2-40B4-BE49-F238E27FC236}">
                    <a16:creationId xmlns:a16="http://schemas.microsoft.com/office/drawing/2014/main" id="{E289505A-65D0-E87D-D937-23066168A4A6}"/>
                  </a:ext>
                </a:extLst>
              </p:cNvPr>
              <p:cNvGraphicFramePr>
                <a:graphicFrameLocks noChangeAspect="1"/>
              </p:cNvGraphicFramePr>
              <p:nvPr>
                <p:extLst>
                  <p:ext uri="{D42A27DB-BD31-4B8C-83A1-F6EECF244321}">
                    <p14:modId xmlns:p14="http://schemas.microsoft.com/office/powerpoint/2010/main" val="890116846"/>
                  </p:ext>
                </p:extLst>
              </p:nvPr>
            </p:nvGraphicFramePr>
            <p:xfrm>
              <a:off x="1249275" y="3741141"/>
              <a:ext cx="1865804" cy="1526650"/>
            </p:xfrm>
            <a:graphic>
              <a:graphicData uri="http://schemas.microsoft.com/office/powerpoint/2016/slidezoom">
                <pslz:sldZm>
                  <pslz:sldZmObj sldId="282" cId="2227964756">
                    <pslz:zmPr id="{7C87AF62-8D17-4957-B30F-CE959CC4D6FF}" imageType="cover" transitionDur="1000" showBg="0">
                      <p166:blipFill xmlns:p166="http://schemas.microsoft.com/office/powerpoint/2016/6/main">
                        <a:blip r:embed="rId20">
                          <a:extLst>
                            <a:ext uri="{28A0092B-C50C-407E-A947-70E740481C1C}">
                              <a14:useLocalDpi xmlns:a14="http://schemas.microsoft.com/office/drawing/2010/main" val="0"/>
                            </a:ext>
                          </a:extLst>
                        </a:blip>
                        <a:stretch>
                          <a:fillRect/>
                        </a:stretch>
                      </p166:blipFill>
                      <p166:spPr xmlns:p166="http://schemas.microsoft.com/office/powerpoint/2016/6/main">
                        <a:xfrm>
                          <a:off x="0" y="0"/>
                          <a:ext cx="1865804" cy="1526650"/>
                        </a:xfrm>
                        <a:prstGeom prst="rect">
                          <a:avLst/>
                        </a:prstGeom>
                        <a:ln>
                          <a:noFill/>
                        </a:ln>
                      </p166:spPr>
                    </pslz:zmPr>
                  </pslz:sldZmObj>
                </pslz:sldZm>
              </a:graphicData>
            </a:graphic>
          </p:graphicFrame>
        </mc:Choice>
        <mc:Fallback xmlns="">
          <p:pic>
            <p:nvPicPr>
              <p:cNvPr id="21" name="Slide Zoom 20">
                <a:hlinkClick r:id="rId21" action="ppaction://hlinksldjump"/>
                <a:extLst>
                  <a:ext uri="{FF2B5EF4-FFF2-40B4-BE49-F238E27FC236}">
                    <a16:creationId xmlns:a16="http://schemas.microsoft.com/office/drawing/2014/main" id="{E289505A-65D0-E87D-D937-23066168A4A6}"/>
                  </a:ext>
                </a:extLst>
              </p:cNvPr>
              <p:cNvPicPr>
                <a:picLocks noGrp="1" noRot="1" noChangeAspect="1" noMove="1" noResize="1" noEditPoints="1" noAdjustHandles="1" noChangeArrowheads="1" noChangeShapeType="1"/>
              </p:cNvPicPr>
              <p:nvPr/>
            </p:nvPicPr>
            <p:blipFill>
              <a:blip r:embed="rId20">
                <a:extLst>
                  <a:ext uri="{28A0092B-C50C-407E-A947-70E740481C1C}">
                    <a14:useLocalDpi xmlns:a14="http://schemas.microsoft.com/office/drawing/2010/main" val="0"/>
                  </a:ext>
                </a:extLst>
              </a:blip>
              <a:stretch>
                <a:fillRect/>
              </a:stretch>
            </p:blipFill>
            <p:spPr>
              <a:xfrm>
                <a:off x="1249275" y="3741141"/>
                <a:ext cx="1865804" cy="1526650"/>
              </a:xfrm>
              <a:prstGeom prst="rect">
                <a:avLst/>
              </a:prstGeom>
              <a:ln>
                <a:noFill/>
              </a:ln>
            </p:spPr>
          </p:pic>
        </mc:Fallback>
      </mc:AlternateContent>
      <mc:AlternateContent xmlns:mc="http://schemas.openxmlformats.org/markup-compatibility/2006" xmlns:pslz="http://schemas.microsoft.com/office/powerpoint/2016/slidezoom">
        <mc:Choice Requires="pslz">
          <p:graphicFrame>
            <p:nvGraphicFramePr>
              <p:cNvPr id="26" name="Slide Zoom 25">
                <a:extLst>
                  <a:ext uri="{FF2B5EF4-FFF2-40B4-BE49-F238E27FC236}">
                    <a16:creationId xmlns:a16="http://schemas.microsoft.com/office/drawing/2014/main" id="{0BE3E895-6240-D030-DE80-B663EA176BF1}"/>
                  </a:ext>
                </a:extLst>
              </p:cNvPr>
              <p:cNvGraphicFramePr>
                <a:graphicFrameLocks noChangeAspect="1"/>
              </p:cNvGraphicFramePr>
              <p:nvPr>
                <p:extLst>
                  <p:ext uri="{D42A27DB-BD31-4B8C-83A1-F6EECF244321}">
                    <p14:modId xmlns:p14="http://schemas.microsoft.com/office/powerpoint/2010/main" val="1512808818"/>
                  </p:ext>
                </p:extLst>
              </p:nvPr>
            </p:nvGraphicFramePr>
            <p:xfrm>
              <a:off x="6592765" y="3760444"/>
              <a:ext cx="1883734" cy="1526650"/>
            </p:xfrm>
            <a:graphic>
              <a:graphicData uri="http://schemas.microsoft.com/office/powerpoint/2016/slidezoom">
                <pslz:sldZm>
                  <pslz:sldZmObj sldId="284" cId="149619041">
                    <pslz:zmPr id="{C202FCF1-B2AE-4034-913D-8A657FCA0408}" imageType="cover" transitionDur="1000" showBg="0">
                      <p166:blipFill xmlns:p166="http://schemas.microsoft.com/office/powerpoint/2016/6/main">
                        <a:blip r:embed="rId20">
                          <a:extLst>
                            <a:ext uri="{28A0092B-C50C-407E-A947-70E740481C1C}">
                              <a14:useLocalDpi xmlns:a14="http://schemas.microsoft.com/office/drawing/2010/main" val="0"/>
                            </a:ext>
                          </a:extLst>
                        </a:blip>
                        <a:stretch>
                          <a:fillRect/>
                        </a:stretch>
                      </p166:blipFill>
                      <p166:spPr xmlns:p166="http://schemas.microsoft.com/office/powerpoint/2016/6/main">
                        <a:xfrm>
                          <a:off x="0" y="0"/>
                          <a:ext cx="1883734" cy="1526650"/>
                        </a:xfrm>
                        <a:prstGeom prst="rect">
                          <a:avLst/>
                        </a:prstGeom>
                        <a:ln>
                          <a:noFill/>
                        </a:ln>
                      </p166:spPr>
                    </pslz:zmPr>
                  </pslz:sldZmObj>
                </pslz:sldZm>
              </a:graphicData>
            </a:graphic>
          </p:graphicFrame>
        </mc:Choice>
        <mc:Fallback xmlns="">
          <p:pic>
            <p:nvPicPr>
              <p:cNvPr id="26" name="Slide Zoom 25">
                <a:hlinkClick r:id="rId22" action="ppaction://hlinksldjump"/>
                <a:extLst>
                  <a:ext uri="{FF2B5EF4-FFF2-40B4-BE49-F238E27FC236}">
                    <a16:creationId xmlns:a16="http://schemas.microsoft.com/office/drawing/2014/main" id="{0BE3E895-6240-D030-DE80-B663EA176BF1}"/>
                  </a:ext>
                </a:extLst>
              </p:cNvPr>
              <p:cNvPicPr>
                <a:picLocks noGrp="1" noRot="1" noChangeAspect="1" noMove="1" noResize="1" noEditPoints="1" noAdjustHandles="1" noChangeArrowheads="1" noChangeShapeType="1"/>
              </p:cNvPicPr>
              <p:nvPr/>
            </p:nvPicPr>
            <p:blipFill>
              <a:blip r:embed="rId20">
                <a:extLst>
                  <a:ext uri="{28A0092B-C50C-407E-A947-70E740481C1C}">
                    <a14:useLocalDpi xmlns:a14="http://schemas.microsoft.com/office/drawing/2010/main" val="0"/>
                  </a:ext>
                </a:extLst>
              </a:blip>
              <a:stretch>
                <a:fillRect/>
              </a:stretch>
            </p:blipFill>
            <p:spPr>
              <a:xfrm>
                <a:off x="6592765" y="3760444"/>
                <a:ext cx="1883734" cy="1526650"/>
              </a:xfrm>
              <a:prstGeom prst="rect">
                <a:avLst/>
              </a:prstGeom>
              <a:ln>
                <a:noFill/>
              </a:ln>
            </p:spPr>
          </p:pic>
        </mc:Fallback>
      </mc:AlternateContent>
      <mc:AlternateContent xmlns:mc="http://schemas.openxmlformats.org/markup-compatibility/2006" xmlns:pslz="http://schemas.microsoft.com/office/powerpoint/2016/slidezoom">
        <mc:Choice Requires="pslz">
          <p:graphicFrame>
            <p:nvGraphicFramePr>
              <p:cNvPr id="28" name="Slide Zoom 27">
                <a:extLst>
                  <a:ext uri="{FF2B5EF4-FFF2-40B4-BE49-F238E27FC236}">
                    <a16:creationId xmlns:a16="http://schemas.microsoft.com/office/drawing/2014/main" id="{530189EC-E26A-163D-9523-EABDC7ADFA81}"/>
                  </a:ext>
                </a:extLst>
              </p:cNvPr>
              <p:cNvGraphicFramePr>
                <a:graphicFrameLocks noChangeAspect="1"/>
              </p:cNvGraphicFramePr>
              <p:nvPr>
                <p:extLst>
                  <p:ext uri="{D42A27DB-BD31-4B8C-83A1-F6EECF244321}">
                    <p14:modId xmlns:p14="http://schemas.microsoft.com/office/powerpoint/2010/main" val="832578392"/>
                  </p:ext>
                </p:extLst>
              </p:nvPr>
            </p:nvGraphicFramePr>
            <p:xfrm>
              <a:off x="3916071" y="3778527"/>
              <a:ext cx="1857950" cy="1526650"/>
            </p:xfrm>
            <a:graphic>
              <a:graphicData uri="http://schemas.microsoft.com/office/powerpoint/2016/slidezoom">
                <pslz:sldZm>
                  <pslz:sldZmObj sldId="283" cId="3249149622">
                    <pslz:zmPr id="{3E31E25A-9C34-4C8B-8BC8-C38881203339}" imageType="cover" transitionDur="1000" showBg="0">
                      <p166:blipFill xmlns:p166="http://schemas.microsoft.com/office/powerpoint/2016/6/main">
                        <a:blip r:embed="rId20">
                          <a:extLst>
                            <a:ext uri="{28A0092B-C50C-407E-A947-70E740481C1C}">
                              <a14:useLocalDpi xmlns:a14="http://schemas.microsoft.com/office/drawing/2010/main" val="0"/>
                            </a:ext>
                          </a:extLst>
                        </a:blip>
                        <a:stretch>
                          <a:fillRect/>
                        </a:stretch>
                      </p166:blipFill>
                      <p166:spPr xmlns:p166="http://schemas.microsoft.com/office/powerpoint/2016/6/main">
                        <a:xfrm>
                          <a:off x="0" y="0"/>
                          <a:ext cx="1857950" cy="1526650"/>
                        </a:xfrm>
                        <a:prstGeom prst="rect">
                          <a:avLst/>
                        </a:prstGeom>
                        <a:ln>
                          <a:noFill/>
                        </a:ln>
                      </p166:spPr>
                    </pslz:zmPr>
                  </pslz:sldZmObj>
                </pslz:sldZm>
              </a:graphicData>
            </a:graphic>
          </p:graphicFrame>
        </mc:Choice>
        <mc:Fallback xmlns="">
          <p:pic>
            <p:nvPicPr>
              <p:cNvPr id="28" name="Slide Zoom 27">
                <a:hlinkClick r:id="rId23" action="ppaction://hlinksldjump"/>
                <a:extLst>
                  <a:ext uri="{FF2B5EF4-FFF2-40B4-BE49-F238E27FC236}">
                    <a16:creationId xmlns:a16="http://schemas.microsoft.com/office/drawing/2014/main" id="{530189EC-E26A-163D-9523-EABDC7ADFA81}"/>
                  </a:ext>
                </a:extLst>
              </p:cNvPr>
              <p:cNvPicPr>
                <a:picLocks noGrp="1" noRot="1" noChangeAspect="1" noMove="1" noResize="1" noEditPoints="1" noAdjustHandles="1" noChangeArrowheads="1" noChangeShapeType="1"/>
              </p:cNvPicPr>
              <p:nvPr/>
            </p:nvPicPr>
            <p:blipFill>
              <a:blip r:embed="rId20">
                <a:extLst>
                  <a:ext uri="{28A0092B-C50C-407E-A947-70E740481C1C}">
                    <a14:useLocalDpi xmlns:a14="http://schemas.microsoft.com/office/drawing/2010/main" val="0"/>
                  </a:ext>
                </a:extLst>
              </a:blip>
              <a:stretch>
                <a:fillRect/>
              </a:stretch>
            </p:blipFill>
            <p:spPr>
              <a:xfrm>
                <a:off x="3916071" y="3778527"/>
                <a:ext cx="1857950" cy="1526650"/>
              </a:xfrm>
              <a:prstGeom prst="rect">
                <a:avLst/>
              </a:prstGeom>
              <a:ln>
                <a:noFill/>
              </a:ln>
            </p:spPr>
          </p:pic>
        </mc:Fallback>
      </mc:AlternateContent>
      <p:sp>
        <p:nvSpPr>
          <p:cNvPr id="29" name="Rectangle: Rounded Corners 28">
            <a:hlinkClick r:id="rId24" action="ppaction://hlinksldjump"/>
            <a:extLst>
              <a:ext uri="{FF2B5EF4-FFF2-40B4-BE49-F238E27FC236}">
                <a16:creationId xmlns:a16="http://schemas.microsoft.com/office/drawing/2014/main" id="{B5BD7853-A978-E7E3-CD84-8C367AEAB383}"/>
              </a:ext>
            </a:extLst>
          </p:cNvPr>
          <p:cNvSpPr/>
          <p:nvPr/>
        </p:nvSpPr>
        <p:spPr>
          <a:xfrm>
            <a:off x="8597071" y="6422157"/>
            <a:ext cx="962052" cy="288087"/>
          </a:xfrm>
          <a:prstGeom prst="roundRect">
            <a:avLst>
              <a:gd name="adj" fmla="val 16587"/>
            </a:avLst>
          </a:prstGeom>
          <a:solidFill>
            <a:srgbClr val="FFD44E"/>
          </a:solidFill>
          <a:ln>
            <a:no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a-IR" sz="1200" dirty="0">
                <a:solidFill>
                  <a:schemeClr val="tx1"/>
                </a:solidFill>
                <a:latin typeface="Shabnam" panose="020B0603030804020204" pitchFamily="34" charset="-78"/>
                <a:cs typeface="Shabnam" panose="020B0603030804020204" pitchFamily="34" charset="-78"/>
              </a:rPr>
              <a:t>نمایش همه</a:t>
            </a:r>
            <a:endParaRPr lang="en-US" sz="1200" dirty="0">
              <a:solidFill>
                <a:schemeClr val="tx1"/>
              </a:solidFill>
              <a:latin typeface="Shabnam" panose="020B0603030804020204" pitchFamily="34" charset="-78"/>
              <a:cs typeface="Shabnam" panose="020B0603030804020204" pitchFamily="34" charset="-78"/>
            </a:endParaRPr>
          </a:p>
        </p:txBody>
      </p:sp>
      <p:sp>
        <p:nvSpPr>
          <p:cNvPr id="30" name="Rectangle: Rounded Corners 29">
            <a:hlinkClick r:id="rId8" action="ppaction://hlinksldjump"/>
            <a:extLst>
              <a:ext uri="{FF2B5EF4-FFF2-40B4-BE49-F238E27FC236}">
                <a16:creationId xmlns:a16="http://schemas.microsoft.com/office/drawing/2014/main" id="{6AA2ED45-81FD-FC47-D539-B5297EA9B366}"/>
              </a:ext>
            </a:extLst>
          </p:cNvPr>
          <p:cNvSpPr/>
          <p:nvPr/>
        </p:nvSpPr>
        <p:spPr>
          <a:xfrm>
            <a:off x="9945328" y="1832736"/>
            <a:ext cx="2005781" cy="640080"/>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hlinkClick r:id="rId25" action="ppaction://hlinksldjump"/>
            <a:extLst>
              <a:ext uri="{FF2B5EF4-FFF2-40B4-BE49-F238E27FC236}">
                <a16:creationId xmlns:a16="http://schemas.microsoft.com/office/drawing/2014/main" id="{D8F97082-B9D6-FF65-7824-4243DD9539D8}"/>
              </a:ext>
            </a:extLst>
          </p:cNvPr>
          <p:cNvSpPr/>
          <p:nvPr/>
        </p:nvSpPr>
        <p:spPr>
          <a:xfrm>
            <a:off x="9950246" y="2693062"/>
            <a:ext cx="2005781" cy="640080"/>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Rounded Corners 31">
            <a:hlinkClick r:id="rId26" action="ppaction://hlinksldjump"/>
            <a:extLst>
              <a:ext uri="{FF2B5EF4-FFF2-40B4-BE49-F238E27FC236}">
                <a16:creationId xmlns:a16="http://schemas.microsoft.com/office/drawing/2014/main" id="{8917846B-A98F-98F5-FC7F-EA91191AF68E}"/>
              </a:ext>
            </a:extLst>
          </p:cNvPr>
          <p:cNvSpPr/>
          <p:nvPr/>
        </p:nvSpPr>
        <p:spPr>
          <a:xfrm>
            <a:off x="9945327" y="3563216"/>
            <a:ext cx="2005781" cy="640080"/>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Rounded Corners 32">
            <a:hlinkClick r:id="rId27" action="ppaction://hlinksldjump"/>
            <a:extLst>
              <a:ext uri="{FF2B5EF4-FFF2-40B4-BE49-F238E27FC236}">
                <a16:creationId xmlns:a16="http://schemas.microsoft.com/office/drawing/2014/main" id="{9D229356-2EB6-9076-5B0B-EE0B182B29D0}"/>
              </a:ext>
            </a:extLst>
          </p:cNvPr>
          <p:cNvSpPr/>
          <p:nvPr/>
        </p:nvSpPr>
        <p:spPr>
          <a:xfrm>
            <a:off x="9950243" y="4413708"/>
            <a:ext cx="2005781" cy="640080"/>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hlinkClick r:id="rId28" action="ppaction://hlinksldjump"/>
            <a:extLst>
              <a:ext uri="{FF2B5EF4-FFF2-40B4-BE49-F238E27FC236}">
                <a16:creationId xmlns:a16="http://schemas.microsoft.com/office/drawing/2014/main" id="{00228580-A417-0B8C-E64F-8B05B90D6265}"/>
              </a:ext>
            </a:extLst>
          </p:cNvPr>
          <p:cNvSpPr/>
          <p:nvPr/>
        </p:nvSpPr>
        <p:spPr>
          <a:xfrm>
            <a:off x="9945325" y="5283866"/>
            <a:ext cx="2005781" cy="640080"/>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Rounded Corners 35">
            <a:hlinkClick r:id="rId11" action="ppaction://hlinksldjump"/>
            <a:extLst>
              <a:ext uri="{FF2B5EF4-FFF2-40B4-BE49-F238E27FC236}">
                <a16:creationId xmlns:a16="http://schemas.microsoft.com/office/drawing/2014/main" id="{41204F7B-4B47-3D1C-9D29-6DE9DE7D8306}"/>
              </a:ext>
            </a:extLst>
          </p:cNvPr>
          <p:cNvSpPr/>
          <p:nvPr/>
        </p:nvSpPr>
        <p:spPr>
          <a:xfrm>
            <a:off x="9945325" y="972410"/>
            <a:ext cx="2005781" cy="640080"/>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53203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fade">
                                      <p:cBhvr>
                                        <p:cTn id="7" dur="500"/>
                                        <p:tgtEl>
                                          <p:spTgt spid="69"/>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Effect transition="in" filter="wipe(up)">
                                      <p:cBhvr>
                                        <p:cTn id="11" dur="500"/>
                                        <p:tgtEl>
                                          <p:spTgt spid="61"/>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up)">
                                      <p:cBhvr>
                                        <p:cTn id="19" dur="500"/>
                                        <p:tgtEl>
                                          <p:spTgt spid="6"/>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wipe(up)">
                                      <p:cBhvr>
                                        <p:cTn id="23" dur="500"/>
                                        <p:tgtEl>
                                          <p:spTgt spid="3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63"/>
                                        </p:tgtEl>
                                        <p:attrNameLst>
                                          <p:attrName>style.visibility</p:attrName>
                                        </p:attrNameLst>
                                      </p:cBhvr>
                                      <p:to>
                                        <p:strVal val="visible"/>
                                      </p:to>
                                    </p:set>
                                    <p:animEffect transition="in" filter="wipe(up)">
                                      <p:cBhvr>
                                        <p:cTn id="27" dur="500"/>
                                        <p:tgtEl>
                                          <p:spTgt spid="63"/>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wipe(up)">
                                      <p:cBhvr>
                                        <p:cTn id="31" dur="500"/>
                                        <p:tgtEl>
                                          <p:spTgt spid="25"/>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up)">
                                      <p:cBhvr>
                                        <p:cTn id="35" dur="500"/>
                                        <p:tgtEl>
                                          <p:spTgt spid="65"/>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up)">
                                      <p:cBhvr>
                                        <p:cTn id="43" dur="500"/>
                                        <p:tgtEl>
                                          <p:spTgt spid="18"/>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66"/>
                                        </p:tgtEl>
                                        <p:attrNameLst>
                                          <p:attrName>style.visibility</p:attrName>
                                        </p:attrNameLst>
                                      </p:cBhvr>
                                      <p:to>
                                        <p:strVal val="visible"/>
                                      </p:to>
                                    </p:set>
                                    <p:animEffect transition="in" filter="wipe(up)">
                                      <p:cBhvr>
                                        <p:cTn id="47" dur="500"/>
                                        <p:tgtEl>
                                          <p:spTgt spid="66"/>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Effect transition="in" filter="wipe(up)">
                                      <p:cBhvr>
                                        <p:cTn id="51" dur="500"/>
                                        <p:tgtEl>
                                          <p:spTgt spid="49"/>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wipe(up)">
                                      <p:cBhvr>
                                        <p:cTn id="55" dur="500"/>
                                        <p:tgtEl>
                                          <p:spTgt spid="51"/>
                                        </p:tgtEl>
                                      </p:cBhvr>
                                    </p:animEffect>
                                  </p:childTnLst>
                                </p:cTn>
                              </p:par>
                            </p:childTnLst>
                          </p:cTn>
                        </p:par>
                        <p:par>
                          <p:cTn id="56" fill="hold">
                            <p:stCondLst>
                              <p:cond delay="6500"/>
                            </p:stCondLst>
                            <p:childTnLst>
                              <p:par>
                                <p:cTn id="57" presetID="22" presetClass="entr" presetSubtype="1" fill="hold" nodeType="afterEffect">
                                  <p:stCondLst>
                                    <p:cond delay="0"/>
                                  </p:stCondLst>
                                  <p:childTnLst>
                                    <p:set>
                                      <p:cBhvr>
                                        <p:cTn id="58" dur="1" fill="hold">
                                          <p:stCondLst>
                                            <p:cond delay="0"/>
                                          </p:stCondLst>
                                        </p:cTn>
                                        <p:tgtEl>
                                          <p:spTgt spid="67"/>
                                        </p:tgtEl>
                                        <p:attrNameLst>
                                          <p:attrName>style.visibility</p:attrName>
                                        </p:attrNameLst>
                                      </p:cBhvr>
                                      <p:to>
                                        <p:strVal val="visible"/>
                                      </p:to>
                                    </p:set>
                                    <p:animEffect transition="in" filter="wipe(up)">
                                      <p:cBhvr>
                                        <p:cTn id="59" dur="500"/>
                                        <p:tgtEl>
                                          <p:spTgt spid="67"/>
                                        </p:tgtEl>
                                      </p:cBhvr>
                                    </p:animEffect>
                                  </p:childTnLst>
                                </p:cTn>
                              </p:par>
                            </p:childTnLst>
                          </p:cTn>
                        </p:par>
                        <p:par>
                          <p:cTn id="60" fill="hold">
                            <p:stCondLst>
                              <p:cond delay="7000"/>
                            </p:stCondLst>
                            <p:childTnLst>
                              <p:par>
                                <p:cTn id="61" presetID="22" presetClass="entr" presetSubtype="1"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wipe(up)">
                                      <p:cBhvr>
                                        <p:cTn id="63" dur="500"/>
                                        <p:tgtEl>
                                          <p:spTgt spid="57"/>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wipe(up)">
                                      <p:cBhvr>
                                        <p:cTn id="67" dur="500"/>
                                        <p:tgtEl>
                                          <p:spTgt spid="59"/>
                                        </p:tgtEl>
                                      </p:cBhvr>
                                    </p:animEffect>
                                  </p:childTnLst>
                                </p:cTn>
                              </p:par>
                            </p:childTnLst>
                          </p:cTn>
                        </p:par>
                        <p:par>
                          <p:cTn id="68" fill="hold">
                            <p:stCondLst>
                              <p:cond delay="8000"/>
                            </p:stCondLst>
                            <p:childTnLst>
                              <p:par>
                                <p:cTn id="69" presetID="22" presetClass="entr" presetSubtype="1" fill="hold"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up)">
                                      <p:cBhvr>
                                        <p:cTn id="71" dur="500"/>
                                        <p:tgtEl>
                                          <p:spTgt spid="68"/>
                                        </p:tgtEl>
                                      </p:cBhvr>
                                    </p:animEffect>
                                  </p:childTnLst>
                                </p:cTn>
                              </p:par>
                            </p:childTnLst>
                          </p:cTn>
                        </p:par>
                        <p:par>
                          <p:cTn id="72" fill="hold">
                            <p:stCondLst>
                              <p:cond delay="8500"/>
                            </p:stCondLst>
                            <p:childTnLst>
                              <p:par>
                                <p:cTn id="73" presetID="22" presetClass="entr" presetSubtype="1" fill="hold" grpId="0"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wipe(up)">
                                      <p:cBhvr>
                                        <p:cTn id="75" dur="500"/>
                                        <p:tgtEl>
                                          <p:spTgt spid="53"/>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55"/>
                                        </p:tgtEl>
                                        <p:attrNameLst>
                                          <p:attrName>style.visibility</p:attrName>
                                        </p:attrNameLst>
                                      </p:cBhvr>
                                      <p:to>
                                        <p:strVal val="visible"/>
                                      </p:to>
                                    </p:set>
                                    <p:animEffect transition="in" filter="wipe(up)">
                                      <p:cBhvr>
                                        <p:cTn id="79"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6" grpId="0"/>
      <p:bldP spid="18" grpId="0" animBg="1"/>
      <p:bldP spid="16" grpId="0"/>
      <p:bldP spid="34" grpId="0" animBg="1"/>
      <p:bldP spid="25" grpId="0"/>
      <p:bldP spid="49" grpId="0" animBg="1"/>
      <p:bldP spid="51" grpId="0"/>
      <p:bldP spid="53" grpId="0" animBg="1"/>
      <p:bldP spid="55" grpId="0"/>
      <p:bldP spid="57" grpId="0" animBg="1"/>
      <p:bldP spid="59" grpId="0"/>
      <p:bldP spid="6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3">
            <a:extLst>
              <a:ext uri="{FF2B5EF4-FFF2-40B4-BE49-F238E27FC236}">
                <a16:creationId xmlns:a16="http://schemas.microsoft.com/office/drawing/2014/main" id="{E74FA340-B291-9623-3D94-26BCB3570335}"/>
              </a:ext>
            </a:extLst>
          </p:cNvPr>
          <p:cNvSpPr/>
          <p:nvPr/>
        </p:nvSpPr>
        <p:spPr>
          <a:xfrm>
            <a:off x="1051527" y="963188"/>
            <a:ext cx="2207512" cy="2308934"/>
          </a:xfrm>
          <a:prstGeom prst="roundRect">
            <a:avLst>
              <a:gd name="adj" fmla="val 3866"/>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6" name="TextBox 5">
            <a:extLst>
              <a:ext uri="{FF2B5EF4-FFF2-40B4-BE49-F238E27FC236}">
                <a16:creationId xmlns:a16="http://schemas.microsoft.com/office/drawing/2014/main" id="{ADCAB500-523F-BFB3-CF76-D9383E965B7C}"/>
              </a:ext>
            </a:extLst>
          </p:cNvPr>
          <p:cNvSpPr txBox="1"/>
          <p:nvPr/>
        </p:nvSpPr>
        <p:spPr>
          <a:xfrm>
            <a:off x="1254732" y="2875895"/>
            <a:ext cx="1801101" cy="369332"/>
          </a:xfrm>
          <a:prstGeom prst="rect">
            <a:avLst/>
          </a:prstGeom>
          <a:noFill/>
        </p:spPr>
        <p:txBody>
          <a:bodyPr wrap="square" lIns="108000" rIns="108000" rtlCol="0">
            <a:spAutoFit/>
          </a:bodyPr>
          <a:lstStyle/>
          <a:p>
            <a:pPr algn="ctr" rtl="1"/>
            <a:r>
              <a:rPr lang="fa-IR" altLang="ko-KR" b="1" dirty="0">
                <a:solidFill>
                  <a:schemeClr val="tx1">
                    <a:lumMod val="85000"/>
                    <a:lumOff val="15000"/>
                  </a:schemeClr>
                </a:solidFill>
                <a:latin typeface="Shabnam" panose="020B0603030804020204" pitchFamily="34" charset="-78"/>
                <a:cs typeface="Shabnam" panose="020B0603030804020204" pitchFamily="34" charset="-78"/>
              </a:rPr>
              <a:t>دکوراسیون 1</a:t>
            </a:r>
            <a:endParaRPr lang="ko-KR" altLang="en-US" b="1" dirty="0">
              <a:solidFill>
                <a:schemeClr val="tx1">
                  <a:lumMod val="85000"/>
                  <a:lumOff val="15000"/>
                </a:schemeClr>
              </a:solidFill>
              <a:latin typeface="Shabnam" panose="020B0603030804020204" pitchFamily="34" charset="-78"/>
              <a:cs typeface="Shabnam" panose="020B0603030804020204" pitchFamily="34" charset="-78"/>
            </a:endParaRPr>
          </a:p>
        </p:txBody>
      </p:sp>
      <p:sp>
        <p:nvSpPr>
          <p:cNvPr id="18" name="Rounded Rectangle 64">
            <a:extLst>
              <a:ext uri="{FF2B5EF4-FFF2-40B4-BE49-F238E27FC236}">
                <a16:creationId xmlns:a16="http://schemas.microsoft.com/office/drawing/2014/main" id="{94B5C5E0-EB05-6407-7FC1-B1F1A950800E}"/>
              </a:ext>
            </a:extLst>
          </p:cNvPr>
          <p:cNvSpPr/>
          <p:nvPr/>
        </p:nvSpPr>
        <p:spPr>
          <a:xfrm>
            <a:off x="6389559" y="963188"/>
            <a:ext cx="2207512" cy="2308934"/>
          </a:xfrm>
          <a:prstGeom prst="roundRect">
            <a:avLst>
              <a:gd name="adj" fmla="val 3866"/>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16" name="TextBox 15">
            <a:extLst>
              <a:ext uri="{FF2B5EF4-FFF2-40B4-BE49-F238E27FC236}">
                <a16:creationId xmlns:a16="http://schemas.microsoft.com/office/drawing/2014/main" id="{C51A3698-6FDF-28BB-84C5-41AAE885787B}"/>
              </a:ext>
            </a:extLst>
          </p:cNvPr>
          <p:cNvSpPr txBox="1"/>
          <p:nvPr/>
        </p:nvSpPr>
        <p:spPr>
          <a:xfrm>
            <a:off x="6592765" y="2875117"/>
            <a:ext cx="1801101" cy="369332"/>
          </a:xfrm>
          <a:prstGeom prst="rect">
            <a:avLst/>
          </a:prstGeom>
          <a:noFill/>
        </p:spPr>
        <p:txBody>
          <a:bodyPr wrap="square" lIns="108000" rIns="108000" rtlCol="0">
            <a:spAutoFit/>
          </a:bodyPr>
          <a:lstStyle/>
          <a:p>
            <a:pPr algn="ctr" rtl="1"/>
            <a:r>
              <a:rPr lang="fa-IR" altLang="ko-KR" b="1" dirty="0">
                <a:solidFill>
                  <a:schemeClr val="tx1">
                    <a:lumMod val="85000"/>
                    <a:lumOff val="15000"/>
                  </a:schemeClr>
                </a:solidFill>
                <a:latin typeface="Shabnam" panose="020B0603030804020204" pitchFamily="34" charset="-78"/>
                <a:cs typeface="Shabnam" panose="020B0603030804020204" pitchFamily="34" charset="-78"/>
              </a:rPr>
              <a:t>دکوراسیون 3</a:t>
            </a:r>
            <a:endParaRPr lang="ko-KR" altLang="en-US" b="1" dirty="0">
              <a:solidFill>
                <a:schemeClr val="tx1">
                  <a:lumMod val="85000"/>
                  <a:lumOff val="15000"/>
                </a:schemeClr>
              </a:solidFill>
              <a:latin typeface="Shabnam" panose="020B0603030804020204" pitchFamily="34" charset="-78"/>
              <a:cs typeface="Shabnam" panose="020B0603030804020204" pitchFamily="34" charset="-78"/>
            </a:endParaRPr>
          </a:p>
        </p:txBody>
      </p:sp>
      <p:sp>
        <p:nvSpPr>
          <p:cNvPr id="34" name="Rounded Rectangle 55">
            <a:extLst>
              <a:ext uri="{FF2B5EF4-FFF2-40B4-BE49-F238E27FC236}">
                <a16:creationId xmlns:a16="http://schemas.microsoft.com/office/drawing/2014/main" id="{4B302730-41AA-5DE3-5C6E-1F066D53C6F8}"/>
              </a:ext>
            </a:extLst>
          </p:cNvPr>
          <p:cNvSpPr/>
          <p:nvPr/>
        </p:nvSpPr>
        <p:spPr>
          <a:xfrm>
            <a:off x="3720543" y="963188"/>
            <a:ext cx="2207512" cy="2308934"/>
          </a:xfrm>
          <a:prstGeom prst="roundRect">
            <a:avLst>
              <a:gd name="adj" fmla="val 3866"/>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25" name="TextBox 24">
            <a:extLst>
              <a:ext uri="{FF2B5EF4-FFF2-40B4-BE49-F238E27FC236}">
                <a16:creationId xmlns:a16="http://schemas.microsoft.com/office/drawing/2014/main" id="{9F68C734-F91E-C319-8469-0F97AE7FBF3E}"/>
              </a:ext>
            </a:extLst>
          </p:cNvPr>
          <p:cNvSpPr txBox="1"/>
          <p:nvPr/>
        </p:nvSpPr>
        <p:spPr>
          <a:xfrm>
            <a:off x="3923749" y="2836965"/>
            <a:ext cx="1801101" cy="369332"/>
          </a:xfrm>
          <a:prstGeom prst="rect">
            <a:avLst/>
          </a:prstGeom>
          <a:noFill/>
        </p:spPr>
        <p:txBody>
          <a:bodyPr wrap="square" lIns="108000" rIns="108000" rtlCol="0">
            <a:spAutoFit/>
          </a:bodyPr>
          <a:lstStyle/>
          <a:p>
            <a:pPr algn="ctr" rtl="1"/>
            <a:r>
              <a:rPr lang="fa-IR" altLang="ko-KR" b="1" dirty="0">
                <a:solidFill>
                  <a:schemeClr val="tx1">
                    <a:lumMod val="85000"/>
                    <a:lumOff val="15000"/>
                  </a:schemeClr>
                </a:solidFill>
                <a:latin typeface="Shabnam" panose="020B0603030804020204" pitchFamily="34" charset="-78"/>
                <a:cs typeface="Shabnam" panose="020B0603030804020204" pitchFamily="34" charset="-78"/>
              </a:rPr>
              <a:t>دکوراسیون 2</a:t>
            </a:r>
            <a:endParaRPr lang="ko-KR" altLang="en-US" b="1" dirty="0">
              <a:solidFill>
                <a:schemeClr val="tx1">
                  <a:lumMod val="85000"/>
                  <a:lumOff val="15000"/>
                </a:schemeClr>
              </a:solidFill>
              <a:latin typeface="Shabnam" panose="020B0603030804020204" pitchFamily="34" charset="-78"/>
              <a:cs typeface="Shabnam" panose="020B0603030804020204" pitchFamily="34" charset="-78"/>
            </a:endParaRPr>
          </a:p>
        </p:txBody>
      </p:sp>
      <p:sp>
        <p:nvSpPr>
          <p:cNvPr id="49" name="Rounded Rectangle 3">
            <a:extLst>
              <a:ext uri="{FF2B5EF4-FFF2-40B4-BE49-F238E27FC236}">
                <a16:creationId xmlns:a16="http://schemas.microsoft.com/office/drawing/2014/main" id="{BD1C684E-96BF-8BE1-AC56-5715A128743A}"/>
              </a:ext>
            </a:extLst>
          </p:cNvPr>
          <p:cNvSpPr/>
          <p:nvPr/>
        </p:nvSpPr>
        <p:spPr>
          <a:xfrm>
            <a:off x="1069457" y="3554511"/>
            <a:ext cx="2207512" cy="2308934"/>
          </a:xfrm>
          <a:prstGeom prst="roundRect">
            <a:avLst>
              <a:gd name="adj" fmla="val 3866"/>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51" name="TextBox 50">
            <a:extLst>
              <a:ext uri="{FF2B5EF4-FFF2-40B4-BE49-F238E27FC236}">
                <a16:creationId xmlns:a16="http://schemas.microsoft.com/office/drawing/2014/main" id="{DCAB1F66-BB53-9C56-85EC-BE4772B14235}"/>
              </a:ext>
            </a:extLst>
          </p:cNvPr>
          <p:cNvSpPr txBox="1"/>
          <p:nvPr/>
        </p:nvSpPr>
        <p:spPr>
          <a:xfrm>
            <a:off x="1272662" y="5467218"/>
            <a:ext cx="1801101" cy="369332"/>
          </a:xfrm>
          <a:prstGeom prst="rect">
            <a:avLst/>
          </a:prstGeom>
          <a:noFill/>
        </p:spPr>
        <p:txBody>
          <a:bodyPr wrap="square" lIns="108000" rIns="108000" rtlCol="0">
            <a:spAutoFit/>
          </a:bodyPr>
          <a:lstStyle/>
          <a:p>
            <a:pPr algn="ctr" rtl="1"/>
            <a:r>
              <a:rPr lang="fa-IR" altLang="ko-KR" b="1" dirty="0">
                <a:solidFill>
                  <a:schemeClr val="tx1">
                    <a:lumMod val="85000"/>
                    <a:lumOff val="15000"/>
                  </a:schemeClr>
                </a:solidFill>
                <a:latin typeface="Shabnam" panose="020B0603030804020204" pitchFamily="34" charset="-78"/>
                <a:cs typeface="Shabnam" panose="020B0603030804020204" pitchFamily="34" charset="-78"/>
              </a:rPr>
              <a:t>دکوراسیون 4</a:t>
            </a:r>
            <a:endParaRPr lang="ko-KR" altLang="en-US" b="1" dirty="0">
              <a:solidFill>
                <a:schemeClr val="tx1">
                  <a:lumMod val="85000"/>
                  <a:lumOff val="15000"/>
                </a:schemeClr>
              </a:solidFill>
              <a:latin typeface="Shabnam" panose="020B0603030804020204" pitchFamily="34" charset="-78"/>
              <a:cs typeface="Shabnam" panose="020B0603030804020204" pitchFamily="34" charset="-78"/>
            </a:endParaRPr>
          </a:p>
        </p:txBody>
      </p:sp>
      <p:sp>
        <p:nvSpPr>
          <p:cNvPr id="53" name="Rounded Rectangle 64">
            <a:extLst>
              <a:ext uri="{FF2B5EF4-FFF2-40B4-BE49-F238E27FC236}">
                <a16:creationId xmlns:a16="http://schemas.microsoft.com/office/drawing/2014/main" id="{CAAEA4F9-D021-8FD6-B1CF-56940BE96FD1}"/>
              </a:ext>
            </a:extLst>
          </p:cNvPr>
          <p:cNvSpPr/>
          <p:nvPr/>
        </p:nvSpPr>
        <p:spPr>
          <a:xfrm>
            <a:off x="6407489" y="3554511"/>
            <a:ext cx="2207512" cy="2308934"/>
          </a:xfrm>
          <a:prstGeom prst="roundRect">
            <a:avLst>
              <a:gd name="adj" fmla="val 3866"/>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55" name="TextBox 54">
            <a:extLst>
              <a:ext uri="{FF2B5EF4-FFF2-40B4-BE49-F238E27FC236}">
                <a16:creationId xmlns:a16="http://schemas.microsoft.com/office/drawing/2014/main" id="{7883FD69-6A2C-D3DB-417B-317D66D7B433}"/>
              </a:ext>
            </a:extLst>
          </p:cNvPr>
          <p:cNvSpPr txBox="1"/>
          <p:nvPr/>
        </p:nvSpPr>
        <p:spPr>
          <a:xfrm>
            <a:off x="6610695" y="5466440"/>
            <a:ext cx="1801101" cy="369332"/>
          </a:xfrm>
          <a:prstGeom prst="rect">
            <a:avLst/>
          </a:prstGeom>
          <a:noFill/>
        </p:spPr>
        <p:txBody>
          <a:bodyPr wrap="square" lIns="108000" rIns="108000" rtlCol="0">
            <a:spAutoFit/>
          </a:bodyPr>
          <a:lstStyle/>
          <a:p>
            <a:pPr algn="ctr" rtl="1"/>
            <a:r>
              <a:rPr lang="fa-IR" altLang="ko-KR" b="1" dirty="0">
                <a:solidFill>
                  <a:schemeClr val="tx1">
                    <a:lumMod val="85000"/>
                    <a:lumOff val="15000"/>
                  </a:schemeClr>
                </a:solidFill>
                <a:latin typeface="Shabnam" panose="020B0603030804020204" pitchFamily="34" charset="-78"/>
                <a:cs typeface="Shabnam" panose="020B0603030804020204" pitchFamily="34" charset="-78"/>
              </a:rPr>
              <a:t>دکوراسیون 6</a:t>
            </a:r>
            <a:endParaRPr lang="ko-KR" altLang="en-US" b="1" dirty="0">
              <a:solidFill>
                <a:schemeClr val="tx1">
                  <a:lumMod val="85000"/>
                  <a:lumOff val="15000"/>
                </a:schemeClr>
              </a:solidFill>
              <a:latin typeface="Shabnam" panose="020B0603030804020204" pitchFamily="34" charset="-78"/>
              <a:cs typeface="Shabnam" panose="020B0603030804020204" pitchFamily="34" charset="-78"/>
            </a:endParaRPr>
          </a:p>
        </p:txBody>
      </p:sp>
      <p:sp>
        <p:nvSpPr>
          <p:cNvPr id="57" name="Rounded Rectangle 55">
            <a:extLst>
              <a:ext uri="{FF2B5EF4-FFF2-40B4-BE49-F238E27FC236}">
                <a16:creationId xmlns:a16="http://schemas.microsoft.com/office/drawing/2014/main" id="{2F22F212-8B24-EE13-C9E0-B52206291C2B}"/>
              </a:ext>
            </a:extLst>
          </p:cNvPr>
          <p:cNvSpPr/>
          <p:nvPr/>
        </p:nvSpPr>
        <p:spPr>
          <a:xfrm>
            <a:off x="3738473" y="3554511"/>
            <a:ext cx="2207512" cy="2308934"/>
          </a:xfrm>
          <a:prstGeom prst="roundRect">
            <a:avLst>
              <a:gd name="adj" fmla="val 3866"/>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59" name="TextBox 58">
            <a:extLst>
              <a:ext uri="{FF2B5EF4-FFF2-40B4-BE49-F238E27FC236}">
                <a16:creationId xmlns:a16="http://schemas.microsoft.com/office/drawing/2014/main" id="{4E756A8D-46A1-7A6F-AF02-798F9C25845C}"/>
              </a:ext>
            </a:extLst>
          </p:cNvPr>
          <p:cNvSpPr txBox="1"/>
          <p:nvPr/>
        </p:nvSpPr>
        <p:spPr>
          <a:xfrm>
            <a:off x="3941679" y="5428288"/>
            <a:ext cx="1801101" cy="369332"/>
          </a:xfrm>
          <a:prstGeom prst="rect">
            <a:avLst/>
          </a:prstGeom>
          <a:noFill/>
        </p:spPr>
        <p:txBody>
          <a:bodyPr wrap="square" lIns="108000" rIns="108000" rtlCol="0">
            <a:spAutoFit/>
          </a:bodyPr>
          <a:lstStyle/>
          <a:p>
            <a:pPr algn="ctr" rtl="1"/>
            <a:r>
              <a:rPr lang="fa-IR" altLang="ko-KR" b="1" dirty="0">
                <a:solidFill>
                  <a:schemeClr val="tx1">
                    <a:lumMod val="85000"/>
                    <a:lumOff val="15000"/>
                  </a:schemeClr>
                </a:solidFill>
                <a:latin typeface="Shabnam" panose="020B0603030804020204" pitchFamily="34" charset="-78"/>
                <a:cs typeface="Shabnam" panose="020B0603030804020204" pitchFamily="34" charset="-78"/>
              </a:rPr>
              <a:t>دکوراسیون 5</a:t>
            </a:r>
            <a:endParaRPr lang="ko-KR" altLang="en-US" b="1" dirty="0">
              <a:solidFill>
                <a:schemeClr val="tx1">
                  <a:lumMod val="85000"/>
                  <a:lumOff val="15000"/>
                </a:schemeClr>
              </a:solidFill>
              <a:latin typeface="Shabnam" panose="020B0603030804020204" pitchFamily="34" charset="-78"/>
              <a:cs typeface="Shabnam" panose="020B0603030804020204" pitchFamily="34" charset="-78"/>
            </a:endParaRPr>
          </a:p>
        </p:txBody>
      </p:sp>
      <p:pic>
        <p:nvPicPr>
          <p:cNvPr id="61" name="Picture 60">
            <a:extLst>
              <a:ext uri="{FF2B5EF4-FFF2-40B4-BE49-F238E27FC236}">
                <a16:creationId xmlns:a16="http://schemas.microsoft.com/office/drawing/2014/main" id="{47A6947B-672A-FBD8-7BA6-F78B650FA143}"/>
              </a:ext>
            </a:extLst>
          </p:cNvPr>
          <p:cNvPicPr>
            <a:picLocks noChangeAspect="1"/>
          </p:cNvPicPr>
          <p:nvPr/>
        </p:nvPicPr>
        <p:blipFill rotWithShape="1">
          <a:blip r:embed="rId2">
            <a:extLst>
              <a:ext uri="{28A0092B-C50C-407E-A947-70E740481C1C}">
                <a14:useLocalDpi xmlns:a14="http://schemas.microsoft.com/office/drawing/2010/main" val="0"/>
              </a:ext>
            </a:extLst>
          </a:blip>
          <a:srcRect l="16940"/>
          <a:stretch/>
        </p:blipFill>
        <p:spPr>
          <a:xfrm>
            <a:off x="1213415" y="1133655"/>
            <a:ext cx="1883734" cy="1526650"/>
          </a:xfrm>
          <a:prstGeom prst="rect">
            <a:avLst/>
          </a:prstGeom>
        </p:spPr>
      </p:pic>
      <p:pic>
        <p:nvPicPr>
          <p:cNvPr id="63" name="Picture 62">
            <a:extLst>
              <a:ext uri="{FF2B5EF4-FFF2-40B4-BE49-F238E27FC236}">
                <a16:creationId xmlns:a16="http://schemas.microsoft.com/office/drawing/2014/main" id="{E418FCD3-16CE-39E3-7DD5-55410E1832F4}"/>
              </a:ext>
            </a:extLst>
          </p:cNvPr>
          <p:cNvPicPr>
            <a:picLocks noChangeAspect="1"/>
          </p:cNvPicPr>
          <p:nvPr/>
        </p:nvPicPr>
        <p:blipFill rotWithShape="1">
          <a:blip r:embed="rId3">
            <a:extLst>
              <a:ext uri="{28A0092B-C50C-407E-A947-70E740481C1C}">
                <a14:useLocalDpi xmlns:a14="http://schemas.microsoft.com/office/drawing/2010/main" val="0"/>
              </a:ext>
            </a:extLst>
          </a:blip>
          <a:srcRect t="12856" b="8583"/>
          <a:stretch/>
        </p:blipFill>
        <p:spPr>
          <a:xfrm>
            <a:off x="3879964" y="1085815"/>
            <a:ext cx="1912511" cy="1592223"/>
          </a:xfrm>
          <a:prstGeom prst="rect">
            <a:avLst/>
          </a:prstGeom>
        </p:spPr>
      </p:pic>
      <p:pic>
        <p:nvPicPr>
          <p:cNvPr id="65" name="Picture 64">
            <a:extLst>
              <a:ext uri="{FF2B5EF4-FFF2-40B4-BE49-F238E27FC236}">
                <a16:creationId xmlns:a16="http://schemas.microsoft.com/office/drawing/2014/main" id="{5D6AB251-D450-E941-50EF-EE5CAAAB4078}"/>
              </a:ext>
            </a:extLst>
          </p:cNvPr>
          <p:cNvPicPr>
            <a:picLocks noChangeAspect="1"/>
          </p:cNvPicPr>
          <p:nvPr/>
        </p:nvPicPr>
        <p:blipFill rotWithShape="1">
          <a:blip r:embed="rId4">
            <a:extLst>
              <a:ext uri="{28A0092B-C50C-407E-A947-70E740481C1C}">
                <a14:useLocalDpi xmlns:a14="http://schemas.microsoft.com/office/drawing/2010/main" val="0"/>
              </a:ext>
            </a:extLst>
          </a:blip>
          <a:srcRect l="-1460" t="39264" r="1460" b="6"/>
          <a:stretch/>
        </p:blipFill>
        <p:spPr>
          <a:xfrm>
            <a:off x="6540000" y="1124686"/>
            <a:ext cx="1891674" cy="1535619"/>
          </a:xfrm>
          <a:prstGeom prst="rect">
            <a:avLst/>
          </a:prstGeom>
        </p:spPr>
      </p:pic>
      <p:pic>
        <p:nvPicPr>
          <p:cNvPr id="66" name="Picture 65">
            <a:extLst>
              <a:ext uri="{FF2B5EF4-FFF2-40B4-BE49-F238E27FC236}">
                <a16:creationId xmlns:a16="http://schemas.microsoft.com/office/drawing/2014/main" id="{FAC9C535-7352-D057-F5CE-9EE2C9835374}"/>
              </a:ext>
            </a:extLst>
          </p:cNvPr>
          <p:cNvPicPr>
            <a:picLocks noChangeAspect="1"/>
          </p:cNvPicPr>
          <p:nvPr/>
        </p:nvPicPr>
        <p:blipFill>
          <a:blip r:embed="rId5">
            <a:extLst>
              <a:ext uri="{28A0092B-C50C-407E-A947-70E740481C1C}">
                <a14:useLocalDpi xmlns:a14="http://schemas.microsoft.com/office/drawing/2010/main" val="0"/>
              </a:ext>
            </a:extLst>
          </a:blip>
          <a:srcRect t="17582" b="17582"/>
          <a:stretch/>
        </p:blipFill>
        <p:spPr>
          <a:xfrm>
            <a:off x="1231345" y="3726913"/>
            <a:ext cx="1883734" cy="1526650"/>
          </a:xfrm>
          <a:prstGeom prst="rect">
            <a:avLst/>
          </a:prstGeom>
        </p:spPr>
      </p:pic>
      <p:pic>
        <p:nvPicPr>
          <p:cNvPr id="67" name="Picture 66">
            <a:extLst>
              <a:ext uri="{FF2B5EF4-FFF2-40B4-BE49-F238E27FC236}">
                <a16:creationId xmlns:a16="http://schemas.microsoft.com/office/drawing/2014/main" id="{E7655A2D-C984-6F03-56DB-B42C6CA6CE1C}"/>
              </a:ext>
            </a:extLst>
          </p:cNvPr>
          <p:cNvPicPr>
            <a:picLocks noChangeAspect="1"/>
          </p:cNvPicPr>
          <p:nvPr/>
        </p:nvPicPr>
        <p:blipFill>
          <a:blip r:embed="rId6">
            <a:extLst>
              <a:ext uri="{28A0092B-C50C-407E-A947-70E740481C1C}">
                <a14:useLocalDpi xmlns:a14="http://schemas.microsoft.com/office/drawing/2010/main" val="0"/>
              </a:ext>
            </a:extLst>
          </a:blip>
          <a:srcRect t="17582" b="17582"/>
          <a:stretch/>
        </p:blipFill>
        <p:spPr>
          <a:xfrm>
            <a:off x="3890286" y="3760444"/>
            <a:ext cx="1883734" cy="1526650"/>
          </a:xfrm>
          <a:prstGeom prst="rect">
            <a:avLst/>
          </a:prstGeom>
        </p:spPr>
      </p:pic>
      <p:pic>
        <p:nvPicPr>
          <p:cNvPr id="68" name="Picture 67">
            <a:extLst>
              <a:ext uri="{FF2B5EF4-FFF2-40B4-BE49-F238E27FC236}">
                <a16:creationId xmlns:a16="http://schemas.microsoft.com/office/drawing/2014/main" id="{6377E375-C8A1-367F-B9AD-D553CB4FABCC}"/>
              </a:ext>
            </a:extLst>
          </p:cNvPr>
          <p:cNvPicPr>
            <a:picLocks noChangeAspect="1"/>
          </p:cNvPicPr>
          <p:nvPr/>
        </p:nvPicPr>
        <p:blipFill>
          <a:blip r:embed="rId7">
            <a:extLst>
              <a:ext uri="{28A0092B-C50C-407E-A947-70E740481C1C}">
                <a14:useLocalDpi xmlns:a14="http://schemas.microsoft.com/office/drawing/2010/main" val="0"/>
              </a:ext>
            </a:extLst>
          </a:blip>
          <a:srcRect l="8909" r="8909"/>
          <a:stretch/>
        </p:blipFill>
        <p:spPr>
          <a:xfrm>
            <a:off x="6592765" y="3760444"/>
            <a:ext cx="1883734" cy="1526650"/>
          </a:xfrm>
          <a:prstGeom prst="rect">
            <a:avLst/>
          </a:prstGeom>
        </p:spPr>
      </p:pic>
      <p:sp>
        <p:nvSpPr>
          <p:cNvPr id="69" name="TextBox 68">
            <a:extLst>
              <a:ext uri="{FF2B5EF4-FFF2-40B4-BE49-F238E27FC236}">
                <a16:creationId xmlns:a16="http://schemas.microsoft.com/office/drawing/2014/main" id="{9540BAE3-E1BF-74C3-48B5-018F42963AE2}"/>
              </a:ext>
            </a:extLst>
          </p:cNvPr>
          <p:cNvSpPr txBox="1"/>
          <p:nvPr/>
        </p:nvSpPr>
        <p:spPr>
          <a:xfrm>
            <a:off x="482034" y="264142"/>
            <a:ext cx="8604448" cy="707886"/>
          </a:xfrm>
          <a:prstGeom prst="rect">
            <a:avLst/>
          </a:prstGeom>
          <a:noFill/>
          <a:ln>
            <a:noFill/>
          </a:ln>
        </p:spPr>
        <p:txBody>
          <a:bodyPr wrap="square" rtlCol="0">
            <a:spAutoFit/>
          </a:bodyPr>
          <a:lstStyle/>
          <a:p>
            <a:pPr algn="ctr" rtl="1"/>
            <a:r>
              <a:rPr lang="fa-IR" sz="2000" b="1" dirty="0">
                <a:solidFill>
                  <a:srgbClr val="257180"/>
                </a:solidFill>
                <a:latin typeface="Shabnam" panose="020B0603030804020204" pitchFamily="34" charset="-78"/>
                <a:cs typeface="Shabnam" panose="020B0603030804020204" pitchFamily="34" charset="-78"/>
              </a:rPr>
              <a:t>دکوراسیون خانه</a:t>
            </a:r>
          </a:p>
          <a:p>
            <a:pPr algn="ctr" rtl="1"/>
            <a:endParaRPr lang="en-US" sz="2000" b="1" dirty="0">
              <a:solidFill>
                <a:srgbClr val="257180"/>
              </a:solidFill>
              <a:latin typeface="Shabnam" panose="020B0603030804020204" pitchFamily="34" charset="-78"/>
              <a:cs typeface="Shabnam" panose="020B0603030804020204" pitchFamily="34" charset="-78"/>
            </a:endParaRPr>
          </a:p>
        </p:txBody>
      </p:sp>
      <p:pic>
        <p:nvPicPr>
          <p:cNvPr id="2" name="Picture 1">
            <a:hlinkClick r:id="rId8" action="ppaction://hlinksldjump"/>
            <a:extLst>
              <a:ext uri="{FF2B5EF4-FFF2-40B4-BE49-F238E27FC236}">
                <a16:creationId xmlns:a16="http://schemas.microsoft.com/office/drawing/2014/main" id="{7302A0F0-5633-BCF3-3504-56155C3ED018}"/>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11273508" y="6377392"/>
            <a:ext cx="382012" cy="382012"/>
          </a:xfrm>
          <a:prstGeom prst="rect">
            <a:avLst/>
          </a:prstGeom>
        </p:spPr>
      </p:pic>
      <p:pic>
        <p:nvPicPr>
          <p:cNvPr id="3" name="Picture 2">
            <a:hlinkClick r:id="rId10" action="ppaction://hlinksldjump"/>
            <a:extLst>
              <a:ext uri="{FF2B5EF4-FFF2-40B4-BE49-F238E27FC236}">
                <a16:creationId xmlns:a16="http://schemas.microsoft.com/office/drawing/2014/main" id="{84B14000-F342-4B78-DCA5-14E0F8154E14}"/>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flipH="1">
            <a:off x="10236663" y="6377392"/>
            <a:ext cx="382012" cy="382012"/>
          </a:xfrm>
          <a:prstGeom prst="rect">
            <a:avLst/>
          </a:prstGeom>
        </p:spPr>
      </p:pic>
      <p:pic>
        <p:nvPicPr>
          <p:cNvPr id="5" name="Picture 4">
            <a:hlinkClick r:id="rId11" action="ppaction://hlinksldjump"/>
            <a:extLst>
              <a:ext uri="{FF2B5EF4-FFF2-40B4-BE49-F238E27FC236}">
                <a16:creationId xmlns:a16="http://schemas.microsoft.com/office/drawing/2014/main" id="{BE75EA65-9918-A950-41E3-9E5F212D74F1}"/>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599954" y="196177"/>
            <a:ext cx="640080" cy="640080"/>
          </a:xfrm>
          <a:prstGeom prst="rect">
            <a:avLst/>
          </a:prstGeom>
        </p:spPr>
      </p:pic>
      <mc:AlternateContent xmlns:mc="http://schemas.openxmlformats.org/markup-compatibility/2006" xmlns:pslz="http://schemas.microsoft.com/office/powerpoint/2016/slidezoom">
        <mc:Choice Requires="pslz">
          <p:graphicFrame>
            <p:nvGraphicFramePr>
              <p:cNvPr id="8" name="Slide Zoom 7">
                <a:extLst>
                  <a:ext uri="{FF2B5EF4-FFF2-40B4-BE49-F238E27FC236}">
                    <a16:creationId xmlns:a16="http://schemas.microsoft.com/office/drawing/2014/main" id="{1164ECB0-CAEF-A7ED-056C-D13DCCAA0AC4}"/>
                  </a:ext>
                </a:extLst>
              </p:cNvPr>
              <p:cNvGraphicFramePr>
                <a:graphicFrameLocks noChangeAspect="1"/>
              </p:cNvGraphicFramePr>
              <p:nvPr/>
            </p:nvGraphicFramePr>
            <p:xfrm>
              <a:off x="1213414" y="1133656"/>
              <a:ext cx="1860349" cy="1526650"/>
            </p:xfrm>
            <a:graphic>
              <a:graphicData uri="http://schemas.microsoft.com/office/powerpoint/2016/slidezoom">
                <pslz:sldZm>
                  <pslz:sldZmObj sldId="279" cId="1746884720">
                    <pslz:zmPr id="{2F501584-E4C7-424B-BD10-D7D198C8320F}" imageType="cover" transitionDur="1000" showBg="0">
                      <p166:blipFill xmlns:p166="http://schemas.microsoft.com/office/powerpoint/2016/6/main">
                        <a:blip r:embed="rId13">
                          <a:extLst>
                            <a:ext uri="{28A0092B-C50C-407E-A947-70E740481C1C}">
                              <a14:useLocalDpi xmlns:a14="http://schemas.microsoft.com/office/drawing/2010/main" val="0"/>
                            </a:ext>
                          </a:extLst>
                        </a:blip>
                        <a:stretch>
                          <a:fillRect/>
                        </a:stretch>
                      </p166:blipFill>
                      <p166:spPr xmlns:p166="http://schemas.microsoft.com/office/powerpoint/2016/6/main">
                        <a:xfrm>
                          <a:off x="0" y="0"/>
                          <a:ext cx="1860349" cy="1526650"/>
                        </a:xfrm>
                        <a:prstGeom prst="rect">
                          <a:avLst/>
                        </a:prstGeom>
                        <a:ln>
                          <a:noFill/>
                        </a:ln>
                      </p166:spPr>
                    </pslz:zmPr>
                  </pslz:sldZmObj>
                </pslz:sldZm>
              </a:graphicData>
            </a:graphic>
          </p:graphicFrame>
        </mc:Choice>
        <mc:Fallback xmlns="">
          <p:pic>
            <p:nvPicPr>
              <p:cNvPr id="8" name="Slide Zoom 7">
                <a:hlinkClick r:id="rId14" action="ppaction://hlinksldjump"/>
                <a:extLst>
                  <a:ext uri="{FF2B5EF4-FFF2-40B4-BE49-F238E27FC236}">
                    <a16:creationId xmlns:a16="http://schemas.microsoft.com/office/drawing/2014/main" id="{1164ECB0-CAEF-A7ED-056C-D13DCCAA0AC4}"/>
                  </a:ext>
                </a:extLst>
              </p:cNvPr>
              <p:cNvPicPr>
                <a:picLocks noGrp="1" noRot="1" noChangeAspect="1" noMove="1" noResize="1" noEditPoints="1" noAdjustHandles="1" noChangeArrowheads="1" noChangeShapeType="1"/>
              </p:cNvPicPr>
              <p:nvPr/>
            </p:nvPicPr>
            <p:blipFill>
              <a:blip r:embed="rId15">
                <a:extLst>
                  <a:ext uri="{28A0092B-C50C-407E-A947-70E740481C1C}">
                    <a14:useLocalDpi xmlns:a14="http://schemas.microsoft.com/office/drawing/2010/main" val="0"/>
                  </a:ext>
                </a:extLst>
              </a:blip>
              <a:stretch>
                <a:fillRect/>
              </a:stretch>
            </p:blipFill>
            <p:spPr>
              <a:xfrm>
                <a:off x="1213414" y="1133656"/>
                <a:ext cx="1860349" cy="1526650"/>
              </a:xfrm>
              <a:prstGeom prst="rect">
                <a:avLst/>
              </a:prstGeom>
              <a:ln>
                <a:noFill/>
              </a:ln>
            </p:spPr>
          </p:pic>
        </mc:Fallback>
      </mc:AlternateContent>
      <mc:AlternateContent xmlns:mc="http://schemas.openxmlformats.org/markup-compatibility/2006" xmlns:pslz="http://schemas.microsoft.com/office/powerpoint/2016/slidezoom">
        <mc:Choice Requires="pslz">
          <p:graphicFrame>
            <p:nvGraphicFramePr>
              <p:cNvPr id="13" name="Slide Zoom 12">
                <a:extLst>
                  <a:ext uri="{FF2B5EF4-FFF2-40B4-BE49-F238E27FC236}">
                    <a16:creationId xmlns:a16="http://schemas.microsoft.com/office/drawing/2014/main" id="{4C6B61D7-C7F0-691D-C54D-F19CC00769A3}"/>
                  </a:ext>
                </a:extLst>
              </p:cNvPr>
              <p:cNvGraphicFramePr>
                <a:graphicFrameLocks noChangeAspect="1"/>
              </p:cNvGraphicFramePr>
              <p:nvPr/>
            </p:nvGraphicFramePr>
            <p:xfrm>
              <a:off x="3879964" y="1085815"/>
              <a:ext cx="1919841" cy="1592223"/>
            </p:xfrm>
            <a:graphic>
              <a:graphicData uri="http://schemas.microsoft.com/office/powerpoint/2016/slidezoom">
                <pslz:sldZm>
                  <pslz:sldZmObj sldId="280" cId="1184177171">
                    <pslz:zmPr id="{AAFBAB43-6819-42CC-95E1-933B789105D2}" imageType="cover" transitionDur="1000" showBg="0">
                      <p166:blipFill xmlns:p166="http://schemas.microsoft.com/office/powerpoint/2016/6/main">
                        <a:blip r:embed="rId16">
                          <a:extLst>
                            <a:ext uri="{28A0092B-C50C-407E-A947-70E740481C1C}">
                              <a14:useLocalDpi xmlns:a14="http://schemas.microsoft.com/office/drawing/2010/main" val="0"/>
                            </a:ext>
                          </a:extLst>
                        </a:blip>
                        <a:stretch>
                          <a:fillRect/>
                        </a:stretch>
                      </p166:blipFill>
                      <p166:spPr xmlns:p166="http://schemas.microsoft.com/office/powerpoint/2016/6/main">
                        <a:xfrm>
                          <a:off x="0" y="0"/>
                          <a:ext cx="1919841" cy="1592223"/>
                        </a:xfrm>
                        <a:prstGeom prst="rect">
                          <a:avLst/>
                        </a:prstGeom>
                        <a:ln>
                          <a:noFill/>
                        </a:ln>
                      </p166:spPr>
                    </pslz:zmPr>
                  </pslz:sldZmObj>
                </pslz:sldZm>
              </a:graphicData>
            </a:graphic>
          </p:graphicFrame>
        </mc:Choice>
        <mc:Fallback xmlns="">
          <p:pic>
            <p:nvPicPr>
              <p:cNvPr id="13" name="Slide Zoom 12">
                <a:hlinkClick r:id="rId17" action="ppaction://hlinksldjump"/>
                <a:extLst>
                  <a:ext uri="{FF2B5EF4-FFF2-40B4-BE49-F238E27FC236}">
                    <a16:creationId xmlns:a16="http://schemas.microsoft.com/office/drawing/2014/main" id="{4C6B61D7-C7F0-691D-C54D-F19CC00769A3}"/>
                  </a:ext>
                </a:extLst>
              </p:cNvPr>
              <p:cNvPicPr>
                <a:picLocks noGrp="1" noRot="1" noChangeAspect="1" noMove="1" noResize="1" noEditPoints="1" noAdjustHandles="1" noChangeArrowheads="1" noChangeShapeType="1"/>
              </p:cNvPicPr>
              <p:nvPr/>
            </p:nvPicPr>
            <p:blipFill>
              <a:blip r:embed="rId18">
                <a:extLst>
                  <a:ext uri="{28A0092B-C50C-407E-A947-70E740481C1C}">
                    <a14:useLocalDpi xmlns:a14="http://schemas.microsoft.com/office/drawing/2010/main" val="0"/>
                  </a:ext>
                </a:extLst>
              </a:blip>
              <a:stretch>
                <a:fillRect/>
              </a:stretch>
            </p:blipFill>
            <p:spPr>
              <a:xfrm>
                <a:off x="3879964" y="1085815"/>
                <a:ext cx="1919841" cy="1592223"/>
              </a:xfrm>
              <a:prstGeom prst="rect">
                <a:avLst/>
              </a:prstGeom>
              <a:ln>
                <a:noFill/>
              </a:ln>
            </p:spPr>
          </p:pic>
        </mc:Fallback>
      </mc:AlternateContent>
      <mc:AlternateContent xmlns:mc="http://schemas.openxmlformats.org/markup-compatibility/2006" xmlns:pslz="http://schemas.microsoft.com/office/powerpoint/2016/slidezoom">
        <mc:Choice Requires="pslz">
          <p:graphicFrame>
            <p:nvGraphicFramePr>
              <p:cNvPr id="17" name="Slide Zoom 16">
                <a:extLst>
                  <a:ext uri="{FF2B5EF4-FFF2-40B4-BE49-F238E27FC236}">
                    <a16:creationId xmlns:a16="http://schemas.microsoft.com/office/drawing/2014/main" id="{A944E196-E7D5-36B8-70C0-D8BD22AE912B}"/>
                  </a:ext>
                </a:extLst>
              </p:cNvPr>
              <p:cNvGraphicFramePr>
                <a:graphicFrameLocks noChangeAspect="1"/>
              </p:cNvGraphicFramePr>
              <p:nvPr/>
            </p:nvGraphicFramePr>
            <p:xfrm>
              <a:off x="6592765" y="1149436"/>
              <a:ext cx="1819030" cy="1510869"/>
            </p:xfrm>
            <a:graphic>
              <a:graphicData uri="http://schemas.microsoft.com/office/powerpoint/2016/slidezoom">
                <pslz:sldZm>
                  <pslz:sldZmObj sldId="281" cId="1362674480">
                    <pslz:zmPr id="{D5007FBC-44AC-441F-A009-65985299BC91}" imageType="cover" transitionDur="1000" showBg="0">
                      <p166:blipFill xmlns:p166="http://schemas.microsoft.com/office/powerpoint/2016/6/main">
                        <a:blip r:embed="rId15">
                          <a:extLst>
                            <a:ext uri="{28A0092B-C50C-407E-A947-70E740481C1C}">
                              <a14:useLocalDpi xmlns:a14="http://schemas.microsoft.com/office/drawing/2010/main" val="0"/>
                            </a:ext>
                          </a:extLst>
                        </a:blip>
                        <a:stretch>
                          <a:fillRect/>
                        </a:stretch>
                      </p166:blipFill>
                      <p166:spPr xmlns:p166="http://schemas.microsoft.com/office/powerpoint/2016/6/main">
                        <a:xfrm>
                          <a:off x="0" y="0"/>
                          <a:ext cx="1819030" cy="1510869"/>
                        </a:xfrm>
                        <a:prstGeom prst="rect">
                          <a:avLst/>
                        </a:prstGeom>
                        <a:ln>
                          <a:noFill/>
                        </a:ln>
                      </p166:spPr>
                    </pslz:zmPr>
                  </pslz:sldZmObj>
                </pslz:sldZm>
              </a:graphicData>
            </a:graphic>
          </p:graphicFrame>
        </mc:Choice>
        <mc:Fallback xmlns="">
          <p:pic>
            <p:nvPicPr>
              <p:cNvPr id="17" name="Slide Zoom 16">
                <a:hlinkClick r:id="rId19" action="ppaction://hlinksldjump"/>
                <a:extLst>
                  <a:ext uri="{FF2B5EF4-FFF2-40B4-BE49-F238E27FC236}">
                    <a16:creationId xmlns:a16="http://schemas.microsoft.com/office/drawing/2014/main" id="{A944E196-E7D5-36B8-70C0-D8BD22AE912B}"/>
                  </a:ext>
                </a:extLst>
              </p:cNvPr>
              <p:cNvPicPr>
                <a:picLocks noGrp="1" noRot="1" noChangeAspect="1" noMove="1" noResize="1" noEditPoints="1" noAdjustHandles="1" noChangeArrowheads="1" noChangeShapeType="1"/>
              </p:cNvPicPr>
              <p:nvPr/>
            </p:nvPicPr>
            <p:blipFill>
              <a:blip r:embed="rId15">
                <a:extLst>
                  <a:ext uri="{28A0092B-C50C-407E-A947-70E740481C1C}">
                    <a14:useLocalDpi xmlns:a14="http://schemas.microsoft.com/office/drawing/2010/main" val="0"/>
                  </a:ext>
                </a:extLst>
              </a:blip>
              <a:stretch>
                <a:fillRect/>
              </a:stretch>
            </p:blipFill>
            <p:spPr>
              <a:xfrm>
                <a:off x="6592765" y="1149436"/>
                <a:ext cx="1819030" cy="1510869"/>
              </a:xfrm>
              <a:prstGeom prst="rect">
                <a:avLst/>
              </a:prstGeom>
              <a:ln>
                <a:noFill/>
              </a:ln>
            </p:spPr>
          </p:pic>
        </mc:Fallback>
      </mc:AlternateContent>
      <mc:AlternateContent xmlns:mc="http://schemas.openxmlformats.org/markup-compatibility/2006" xmlns:pslz="http://schemas.microsoft.com/office/powerpoint/2016/slidezoom">
        <mc:Choice Requires="pslz">
          <p:graphicFrame>
            <p:nvGraphicFramePr>
              <p:cNvPr id="21" name="Slide Zoom 20">
                <a:extLst>
                  <a:ext uri="{FF2B5EF4-FFF2-40B4-BE49-F238E27FC236}">
                    <a16:creationId xmlns:a16="http://schemas.microsoft.com/office/drawing/2014/main" id="{E289505A-65D0-E87D-D937-23066168A4A6}"/>
                  </a:ext>
                </a:extLst>
              </p:cNvPr>
              <p:cNvGraphicFramePr>
                <a:graphicFrameLocks noChangeAspect="1"/>
              </p:cNvGraphicFramePr>
              <p:nvPr/>
            </p:nvGraphicFramePr>
            <p:xfrm>
              <a:off x="1249275" y="3741141"/>
              <a:ext cx="1865804" cy="1526650"/>
            </p:xfrm>
            <a:graphic>
              <a:graphicData uri="http://schemas.microsoft.com/office/powerpoint/2016/slidezoom">
                <pslz:sldZm>
                  <pslz:sldZmObj sldId="282" cId="2227964756">
                    <pslz:zmPr id="{7C87AF62-8D17-4957-B30F-CE959CC4D6FF}" imageType="cover" transitionDur="1000" showBg="0">
                      <p166:blipFill xmlns:p166="http://schemas.microsoft.com/office/powerpoint/2016/6/main">
                        <a:blip r:embed="rId15">
                          <a:extLst>
                            <a:ext uri="{28A0092B-C50C-407E-A947-70E740481C1C}">
                              <a14:useLocalDpi xmlns:a14="http://schemas.microsoft.com/office/drawing/2010/main" val="0"/>
                            </a:ext>
                          </a:extLst>
                        </a:blip>
                        <a:stretch>
                          <a:fillRect/>
                        </a:stretch>
                      </p166:blipFill>
                      <p166:spPr xmlns:p166="http://schemas.microsoft.com/office/powerpoint/2016/6/main">
                        <a:xfrm>
                          <a:off x="0" y="0"/>
                          <a:ext cx="1865804" cy="1526650"/>
                        </a:xfrm>
                        <a:prstGeom prst="rect">
                          <a:avLst/>
                        </a:prstGeom>
                        <a:ln>
                          <a:noFill/>
                        </a:ln>
                      </p166:spPr>
                    </pslz:zmPr>
                  </pslz:sldZmObj>
                </pslz:sldZm>
              </a:graphicData>
            </a:graphic>
          </p:graphicFrame>
        </mc:Choice>
        <mc:Fallback xmlns="">
          <p:pic>
            <p:nvPicPr>
              <p:cNvPr id="21" name="Slide Zoom 20">
                <a:hlinkClick r:id="rId20" action="ppaction://hlinksldjump"/>
                <a:extLst>
                  <a:ext uri="{FF2B5EF4-FFF2-40B4-BE49-F238E27FC236}">
                    <a16:creationId xmlns:a16="http://schemas.microsoft.com/office/drawing/2014/main" id="{E289505A-65D0-E87D-D937-23066168A4A6}"/>
                  </a:ext>
                </a:extLst>
              </p:cNvPr>
              <p:cNvPicPr>
                <a:picLocks noGrp="1" noRot="1" noChangeAspect="1" noMove="1" noResize="1" noEditPoints="1" noAdjustHandles="1" noChangeArrowheads="1" noChangeShapeType="1"/>
              </p:cNvPicPr>
              <p:nvPr/>
            </p:nvPicPr>
            <p:blipFill>
              <a:blip r:embed="rId15">
                <a:extLst>
                  <a:ext uri="{28A0092B-C50C-407E-A947-70E740481C1C}">
                    <a14:useLocalDpi xmlns:a14="http://schemas.microsoft.com/office/drawing/2010/main" val="0"/>
                  </a:ext>
                </a:extLst>
              </a:blip>
              <a:stretch>
                <a:fillRect/>
              </a:stretch>
            </p:blipFill>
            <p:spPr>
              <a:xfrm>
                <a:off x="1249275" y="3741141"/>
                <a:ext cx="1865804" cy="1526650"/>
              </a:xfrm>
              <a:prstGeom prst="rect">
                <a:avLst/>
              </a:prstGeom>
              <a:ln>
                <a:noFill/>
              </a:ln>
            </p:spPr>
          </p:pic>
        </mc:Fallback>
      </mc:AlternateContent>
      <mc:AlternateContent xmlns:mc="http://schemas.openxmlformats.org/markup-compatibility/2006" xmlns:pslz="http://schemas.microsoft.com/office/powerpoint/2016/slidezoom">
        <mc:Choice Requires="pslz">
          <p:graphicFrame>
            <p:nvGraphicFramePr>
              <p:cNvPr id="26" name="Slide Zoom 25">
                <a:extLst>
                  <a:ext uri="{FF2B5EF4-FFF2-40B4-BE49-F238E27FC236}">
                    <a16:creationId xmlns:a16="http://schemas.microsoft.com/office/drawing/2014/main" id="{0BE3E895-6240-D030-DE80-B663EA176BF1}"/>
                  </a:ext>
                </a:extLst>
              </p:cNvPr>
              <p:cNvGraphicFramePr>
                <a:graphicFrameLocks noChangeAspect="1"/>
              </p:cNvGraphicFramePr>
              <p:nvPr/>
            </p:nvGraphicFramePr>
            <p:xfrm>
              <a:off x="6592765" y="3760444"/>
              <a:ext cx="1883734" cy="1526650"/>
            </p:xfrm>
            <a:graphic>
              <a:graphicData uri="http://schemas.microsoft.com/office/powerpoint/2016/slidezoom">
                <pslz:sldZm>
                  <pslz:sldZmObj sldId="284" cId="149619041">
                    <pslz:zmPr id="{C202FCF1-B2AE-4034-913D-8A657FCA0408}" imageType="cover" transitionDur="1000" showBg="0">
                      <p166:blipFill xmlns:p166="http://schemas.microsoft.com/office/powerpoint/2016/6/main">
                        <a:blip r:embed="rId15">
                          <a:extLst>
                            <a:ext uri="{28A0092B-C50C-407E-A947-70E740481C1C}">
                              <a14:useLocalDpi xmlns:a14="http://schemas.microsoft.com/office/drawing/2010/main" val="0"/>
                            </a:ext>
                          </a:extLst>
                        </a:blip>
                        <a:stretch>
                          <a:fillRect/>
                        </a:stretch>
                      </p166:blipFill>
                      <p166:spPr xmlns:p166="http://schemas.microsoft.com/office/powerpoint/2016/6/main">
                        <a:xfrm>
                          <a:off x="0" y="0"/>
                          <a:ext cx="1883734" cy="1526650"/>
                        </a:xfrm>
                        <a:prstGeom prst="rect">
                          <a:avLst/>
                        </a:prstGeom>
                        <a:ln>
                          <a:noFill/>
                        </a:ln>
                      </p166:spPr>
                    </pslz:zmPr>
                  </pslz:sldZmObj>
                </pslz:sldZm>
              </a:graphicData>
            </a:graphic>
          </p:graphicFrame>
        </mc:Choice>
        <mc:Fallback xmlns="">
          <p:pic>
            <p:nvPicPr>
              <p:cNvPr id="26" name="Slide Zoom 25">
                <a:hlinkClick r:id="rId21" action="ppaction://hlinksldjump"/>
                <a:extLst>
                  <a:ext uri="{FF2B5EF4-FFF2-40B4-BE49-F238E27FC236}">
                    <a16:creationId xmlns:a16="http://schemas.microsoft.com/office/drawing/2014/main" id="{0BE3E895-6240-D030-DE80-B663EA176BF1}"/>
                  </a:ext>
                </a:extLst>
              </p:cNvPr>
              <p:cNvPicPr>
                <a:picLocks noGrp="1" noRot="1" noChangeAspect="1" noMove="1" noResize="1" noEditPoints="1" noAdjustHandles="1" noChangeArrowheads="1" noChangeShapeType="1"/>
              </p:cNvPicPr>
              <p:nvPr/>
            </p:nvPicPr>
            <p:blipFill>
              <a:blip r:embed="rId15">
                <a:extLst>
                  <a:ext uri="{28A0092B-C50C-407E-A947-70E740481C1C}">
                    <a14:useLocalDpi xmlns:a14="http://schemas.microsoft.com/office/drawing/2010/main" val="0"/>
                  </a:ext>
                </a:extLst>
              </a:blip>
              <a:stretch>
                <a:fillRect/>
              </a:stretch>
            </p:blipFill>
            <p:spPr>
              <a:xfrm>
                <a:off x="6592765" y="3760444"/>
                <a:ext cx="1883734" cy="1526650"/>
              </a:xfrm>
              <a:prstGeom prst="rect">
                <a:avLst/>
              </a:prstGeom>
              <a:ln>
                <a:noFill/>
              </a:ln>
            </p:spPr>
          </p:pic>
        </mc:Fallback>
      </mc:AlternateContent>
      <mc:AlternateContent xmlns:mc="http://schemas.openxmlformats.org/markup-compatibility/2006" xmlns:pslz="http://schemas.microsoft.com/office/powerpoint/2016/slidezoom">
        <mc:Choice Requires="pslz">
          <p:graphicFrame>
            <p:nvGraphicFramePr>
              <p:cNvPr id="28" name="Slide Zoom 27">
                <a:extLst>
                  <a:ext uri="{FF2B5EF4-FFF2-40B4-BE49-F238E27FC236}">
                    <a16:creationId xmlns:a16="http://schemas.microsoft.com/office/drawing/2014/main" id="{530189EC-E26A-163D-9523-EABDC7ADFA81}"/>
                  </a:ext>
                </a:extLst>
              </p:cNvPr>
              <p:cNvGraphicFramePr>
                <a:graphicFrameLocks noChangeAspect="1"/>
              </p:cNvGraphicFramePr>
              <p:nvPr/>
            </p:nvGraphicFramePr>
            <p:xfrm>
              <a:off x="3916071" y="3778527"/>
              <a:ext cx="1857950" cy="1526650"/>
            </p:xfrm>
            <a:graphic>
              <a:graphicData uri="http://schemas.microsoft.com/office/powerpoint/2016/slidezoom">
                <pslz:sldZm>
                  <pslz:sldZmObj sldId="283" cId="3249149622">
                    <pslz:zmPr id="{3E31E25A-9C34-4C8B-8BC8-C38881203339}" imageType="cover" transitionDur="1000" showBg="0">
                      <p166:blipFill xmlns:p166="http://schemas.microsoft.com/office/powerpoint/2016/6/main">
                        <a:blip r:embed="rId15">
                          <a:extLst>
                            <a:ext uri="{28A0092B-C50C-407E-A947-70E740481C1C}">
                              <a14:useLocalDpi xmlns:a14="http://schemas.microsoft.com/office/drawing/2010/main" val="0"/>
                            </a:ext>
                          </a:extLst>
                        </a:blip>
                        <a:stretch>
                          <a:fillRect/>
                        </a:stretch>
                      </p166:blipFill>
                      <p166:spPr xmlns:p166="http://schemas.microsoft.com/office/powerpoint/2016/6/main">
                        <a:xfrm>
                          <a:off x="0" y="0"/>
                          <a:ext cx="1857950" cy="1526650"/>
                        </a:xfrm>
                        <a:prstGeom prst="rect">
                          <a:avLst/>
                        </a:prstGeom>
                        <a:ln>
                          <a:noFill/>
                        </a:ln>
                      </p166:spPr>
                    </pslz:zmPr>
                  </pslz:sldZmObj>
                </pslz:sldZm>
              </a:graphicData>
            </a:graphic>
          </p:graphicFrame>
        </mc:Choice>
        <mc:Fallback xmlns="">
          <p:pic>
            <p:nvPicPr>
              <p:cNvPr id="28" name="Slide Zoom 27">
                <a:hlinkClick r:id="rId22" action="ppaction://hlinksldjump"/>
                <a:extLst>
                  <a:ext uri="{FF2B5EF4-FFF2-40B4-BE49-F238E27FC236}">
                    <a16:creationId xmlns:a16="http://schemas.microsoft.com/office/drawing/2014/main" id="{530189EC-E26A-163D-9523-EABDC7ADFA81}"/>
                  </a:ext>
                </a:extLst>
              </p:cNvPr>
              <p:cNvPicPr>
                <a:picLocks noGrp="1" noRot="1" noChangeAspect="1" noMove="1" noResize="1" noEditPoints="1" noAdjustHandles="1" noChangeArrowheads="1" noChangeShapeType="1"/>
              </p:cNvPicPr>
              <p:nvPr/>
            </p:nvPicPr>
            <p:blipFill>
              <a:blip r:embed="rId15">
                <a:extLst>
                  <a:ext uri="{28A0092B-C50C-407E-A947-70E740481C1C}">
                    <a14:useLocalDpi xmlns:a14="http://schemas.microsoft.com/office/drawing/2010/main" val="0"/>
                  </a:ext>
                </a:extLst>
              </a:blip>
              <a:stretch>
                <a:fillRect/>
              </a:stretch>
            </p:blipFill>
            <p:spPr>
              <a:xfrm>
                <a:off x="3916071" y="3778527"/>
                <a:ext cx="1857950" cy="1526650"/>
              </a:xfrm>
              <a:prstGeom prst="rect">
                <a:avLst/>
              </a:prstGeom>
              <a:ln>
                <a:noFill/>
              </a:ln>
            </p:spPr>
          </p:pic>
        </mc:Fallback>
      </mc:AlternateContent>
      <p:sp>
        <p:nvSpPr>
          <p:cNvPr id="4" name="Rectangle: Rounded Corners 3">
            <a:hlinkClick r:id="rId8" action="ppaction://hlinksldjump"/>
            <a:extLst>
              <a:ext uri="{FF2B5EF4-FFF2-40B4-BE49-F238E27FC236}">
                <a16:creationId xmlns:a16="http://schemas.microsoft.com/office/drawing/2014/main" id="{B6A0F718-7350-81C2-4064-003266E2D42E}"/>
              </a:ext>
            </a:extLst>
          </p:cNvPr>
          <p:cNvSpPr/>
          <p:nvPr/>
        </p:nvSpPr>
        <p:spPr>
          <a:xfrm>
            <a:off x="9945328" y="1832736"/>
            <a:ext cx="2005781" cy="640080"/>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hlinkClick r:id="rId23" action="ppaction://hlinksldjump"/>
            <a:extLst>
              <a:ext uri="{FF2B5EF4-FFF2-40B4-BE49-F238E27FC236}">
                <a16:creationId xmlns:a16="http://schemas.microsoft.com/office/drawing/2014/main" id="{03FF2DD8-CAEB-00FC-BA1C-C63EC2F5B349}"/>
              </a:ext>
            </a:extLst>
          </p:cNvPr>
          <p:cNvSpPr/>
          <p:nvPr/>
        </p:nvSpPr>
        <p:spPr>
          <a:xfrm>
            <a:off x="9950246" y="2693062"/>
            <a:ext cx="2005781" cy="640080"/>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hlinkClick r:id="rId24" action="ppaction://hlinksldjump"/>
            <a:extLst>
              <a:ext uri="{FF2B5EF4-FFF2-40B4-BE49-F238E27FC236}">
                <a16:creationId xmlns:a16="http://schemas.microsoft.com/office/drawing/2014/main" id="{85562298-832D-1BF2-70B8-228B48C704F7}"/>
              </a:ext>
            </a:extLst>
          </p:cNvPr>
          <p:cNvSpPr/>
          <p:nvPr/>
        </p:nvSpPr>
        <p:spPr>
          <a:xfrm>
            <a:off x="9945327" y="3563216"/>
            <a:ext cx="2005781" cy="640080"/>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hlinkClick r:id="rId25" action="ppaction://hlinksldjump"/>
            <a:extLst>
              <a:ext uri="{FF2B5EF4-FFF2-40B4-BE49-F238E27FC236}">
                <a16:creationId xmlns:a16="http://schemas.microsoft.com/office/drawing/2014/main" id="{1C41BFC7-A7D9-073C-745C-D1868290DED7}"/>
              </a:ext>
            </a:extLst>
          </p:cNvPr>
          <p:cNvSpPr/>
          <p:nvPr/>
        </p:nvSpPr>
        <p:spPr>
          <a:xfrm>
            <a:off x="9950243" y="4413708"/>
            <a:ext cx="2005781" cy="640080"/>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hlinkClick r:id="rId26" action="ppaction://hlinksldjump"/>
            <a:extLst>
              <a:ext uri="{FF2B5EF4-FFF2-40B4-BE49-F238E27FC236}">
                <a16:creationId xmlns:a16="http://schemas.microsoft.com/office/drawing/2014/main" id="{93C53A52-A231-41CE-629B-6E6E94061497}"/>
              </a:ext>
            </a:extLst>
          </p:cNvPr>
          <p:cNvSpPr/>
          <p:nvPr/>
        </p:nvSpPr>
        <p:spPr>
          <a:xfrm>
            <a:off x="9945325" y="5283866"/>
            <a:ext cx="2005781" cy="640080"/>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hlinkClick r:id="rId11" action="ppaction://hlinksldjump"/>
            <a:extLst>
              <a:ext uri="{FF2B5EF4-FFF2-40B4-BE49-F238E27FC236}">
                <a16:creationId xmlns:a16="http://schemas.microsoft.com/office/drawing/2014/main" id="{1958A6CD-FFBC-1E20-45A4-97E44FD0AABA}"/>
              </a:ext>
            </a:extLst>
          </p:cNvPr>
          <p:cNvSpPr/>
          <p:nvPr/>
        </p:nvSpPr>
        <p:spPr>
          <a:xfrm>
            <a:off x="9945325" y="972410"/>
            <a:ext cx="2005781" cy="640080"/>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562113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0495277-ED05-D791-D481-9C1FFD24D3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791325"/>
          </a:xfrm>
          <a:prstGeom prst="rect">
            <a:avLst/>
          </a:prstGeom>
        </p:spPr>
      </p:pic>
    </p:spTree>
    <p:extLst>
      <p:ext uri="{BB962C8B-B14F-4D97-AF65-F5344CB8AC3E}">
        <p14:creationId xmlns:p14="http://schemas.microsoft.com/office/powerpoint/2010/main" val="17468847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0495277-ED05-D791-D481-9C1FFD24D3D6}"/>
              </a:ext>
            </a:extLst>
          </p:cNvPr>
          <p:cNvPicPr>
            <a:picLocks noChangeAspect="1"/>
          </p:cNvPicPr>
          <p:nvPr/>
        </p:nvPicPr>
        <p:blipFill rotWithShape="1">
          <a:blip r:embed="rId2">
            <a:extLst>
              <a:ext uri="{28A0092B-C50C-407E-A947-70E740481C1C}">
                <a14:useLocalDpi xmlns:a14="http://schemas.microsoft.com/office/drawing/2010/main" val="0"/>
              </a:ext>
            </a:extLst>
          </a:blip>
          <a:srcRect t="36850" b="9411"/>
          <a:stretch/>
        </p:blipFill>
        <p:spPr>
          <a:xfrm>
            <a:off x="0" y="0"/>
            <a:ext cx="12192000" cy="6857999"/>
          </a:xfrm>
          <a:prstGeom prst="rect">
            <a:avLst/>
          </a:prstGeom>
        </p:spPr>
      </p:pic>
    </p:spTree>
    <p:extLst>
      <p:ext uri="{BB962C8B-B14F-4D97-AF65-F5344CB8AC3E}">
        <p14:creationId xmlns:p14="http://schemas.microsoft.com/office/powerpoint/2010/main" val="11841771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1499</TotalTime>
  <Words>748</Words>
  <Application>Microsoft Office PowerPoint</Application>
  <PresentationFormat>Widescreen</PresentationFormat>
  <Paragraphs>105</Paragraphs>
  <Slides>45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45</vt:i4>
      </vt:variant>
    </vt:vector>
  </HeadingPairs>
  <TitlesOfParts>
    <vt:vector size="52" baseType="lpstr">
      <vt:lpstr>Arial</vt:lpstr>
      <vt:lpstr>B Titr</vt:lpstr>
      <vt:lpstr>Brush Script MT</vt:lpstr>
      <vt:lpstr>Calibri</vt:lpstr>
      <vt:lpstr>Shabnam</vt:lpstr>
      <vt:lpstr>Vazir</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marjanalikhani2024@outlook.com</dc:creator>
  <cp:lastModifiedBy>marjanalikhani2024@outlook.com</cp:lastModifiedBy>
  <cp:revision>79</cp:revision>
  <dcterms:created xsi:type="dcterms:W3CDTF">2024-11-10T15:38:01Z</dcterms:created>
  <dcterms:modified xsi:type="dcterms:W3CDTF">2024-11-14T11:42:25Z</dcterms:modified>
</cp:coreProperties>
</file>